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310" r:id="rId2"/>
    <p:sldId id="318" r:id="rId3"/>
    <p:sldId id="319" r:id="rId4"/>
    <p:sldId id="304" r:id="rId5"/>
    <p:sldId id="305" r:id="rId6"/>
    <p:sldId id="306" r:id="rId7"/>
    <p:sldId id="307" r:id="rId8"/>
    <p:sldId id="308" r:id="rId9"/>
    <p:sldId id="309" r:id="rId10"/>
    <p:sldId id="314" r:id="rId11"/>
    <p:sldId id="321" r:id="rId12"/>
    <p:sldId id="313" r:id="rId13"/>
    <p:sldId id="315" r:id="rId14"/>
    <p:sldId id="316" r:id="rId15"/>
    <p:sldId id="317" r:id="rId16"/>
    <p:sldId id="257" r:id="rId17"/>
    <p:sldId id="293" r:id="rId18"/>
    <p:sldId id="277" r:id="rId19"/>
    <p:sldId id="294" r:id="rId20"/>
    <p:sldId id="275" r:id="rId21"/>
    <p:sldId id="300" r:id="rId22"/>
    <p:sldId id="261" r:id="rId23"/>
    <p:sldId id="262" r:id="rId24"/>
    <p:sldId id="263" r:id="rId25"/>
    <p:sldId id="278" r:id="rId26"/>
    <p:sldId id="280" r:id="rId27"/>
    <p:sldId id="264" r:id="rId28"/>
    <p:sldId id="265" r:id="rId29"/>
    <p:sldId id="281" r:id="rId30"/>
    <p:sldId id="268" r:id="rId31"/>
    <p:sldId id="269" r:id="rId32"/>
    <p:sldId id="270" r:id="rId33"/>
    <p:sldId id="303" r:id="rId34"/>
    <p:sldId id="271" r:id="rId35"/>
    <p:sldId id="272" r:id="rId36"/>
    <p:sldId id="298" r:id="rId37"/>
    <p:sldId id="296" r:id="rId38"/>
    <p:sldId id="282" r:id="rId39"/>
    <p:sldId id="283" r:id="rId40"/>
    <p:sldId id="286" r:id="rId41"/>
    <p:sldId id="287" r:id="rId42"/>
    <p:sldId id="288" r:id="rId43"/>
    <p:sldId id="302" r:id="rId44"/>
    <p:sldId id="292" r:id="rId45"/>
    <p:sldId id="299" r:id="rId46"/>
    <p:sldId id="290" r:id="rId47"/>
    <p:sldId id="320" r:id="rId48"/>
    <p:sldId id="291"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63" autoAdjust="0"/>
  </p:normalViewPr>
  <p:slideViewPr>
    <p:cSldViewPr>
      <p:cViewPr>
        <p:scale>
          <a:sx n="79" d="100"/>
          <a:sy n="79" d="100"/>
        </p:scale>
        <p:origin x="-1520" y="-4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7A167E-EBFE-B04E-B0A3-ED861DBD91B1}" type="doc">
      <dgm:prSet loTypeId="urn:microsoft.com/office/officeart/2005/8/layout/process4" loCatId="" qsTypeId="urn:microsoft.com/office/officeart/2005/8/quickstyle/simple4" qsCatId="simple" csTypeId="urn:microsoft.com/office/officeart/2005/8/colors/accent2_2" csCatId="accent2" phldr="1"/>
      <dgm:spPr/>
      <dgm:t>
        <a:bodyPr/>
        <a:lstStyle/>
        <a:p>
          <a:endParaRPr lang="en-US"/>
        </a:p>
      </dgm:t>
    </dgm:pt>
    <dgm:pt modelId="{4AF2087A-F9A0-4545-ABDD-3B3331F220B4}">
      <dgm:prSet phldrT="[Text]" custT="1"/>
      <dgm:spPr/>
      <dgm:t>
        <a:bodyPr/>
        <a:lstStyle/>
        <a:p>
          <a:r>
            <a:rPr lang="en-US" sz="1800" dirty="0" smtClean="0">
              <a:solidFill>
                <a:srgbClr val="161616"/>
              </a:solidFill>
            </a:rPr>
            <a:t>4-7 Day Detox</a:t>
          </a:r>
          <a:endParaRPr lang="en-US" sz="1800" dirty="0">
            <a:solidFill>
              <a:srgbClr val="161616"/>
            </a:solidFill>
          </a:endParaRPr>
        </a:p>
      </dgm:t>
    </dgm:pt>
    <dgm:pt modelId="{79570C6F-44F3-3942-835E-58AA723748EA}" type="parTrans" cxnId="{CAEFE935-E4AE-C04F-8AE0-1D0F7A85A77A}">
      <dgm:prSet/>
      <dgm:spPr/>
      <dgm:t>
        <a:bodyPr/>
        <a:lstStyle/>
        <a:p>
          <a:endParaRPr lang="en-US"/>
        </a:p>
      </dgm:t>
    </dgm:pt>
    <dgm:pt modelId="{73571F1E-E91B-6149-B3EA-F39DBCF19068}" type="sibTrans" cxnId="{CAEFE935-E4AE-C04F-8AE0-1D0F7A85A77A}">
      <dgm:prSet/>
      <dgm:spPr/>
      <dgm:t>
        <a:bodyPr/>
        <a:lstStyle/>
        <a:p>
          <a:endParaRPr lang="en-US"/>
        </a:p>
      </dgm:t>
    </dgm:pt>
    <dgm:pt modelId="{F52BCD67-D973-5648-B07B-E93EE234035F}">
      <dgm:prSet phldrT="[Text]"/>
      <dgm:spPr/>
      <dgm:t>
        <a:bodyPr/>
        <a:lstStyle/>
        <a:p>
          <a:endParaRPr lang="en-US" dirty="0"/>
        </a:p>
      </dgm:t>
    </dgm:pt>
    <dgm:pt modelId="{6F0768C1-7A8A-4044-B3F2-9837454111D1}" type="parTrans" cxnId="{AC483B4B-8167-1549-849A-EC78052DBECA}">
      <dgm:prSet/>
      <dgm:spPr/>
      <dgm:t>
        <a:bodyPr/>
        <a:lstStyle/>
        <a:p>
          <a:endParaRPr lang="en-US"/>
        </a:p>
      </dgm:t>
    </dgm:pt>
    <dgm:pt modelId="{D880AA87-68E1-094F-BF41-5E084B954D28}" type="sibTrans" cxnId="{AC483B4B-8167-1549-849A-EC78052DBECA}">
      <dgm:prSet/>
      <dgm:spPr/>
      <dgm:t>
        <a:bodyPr/>
        <a:lstStyle/>
        <a:p>
          <a:endParaRPr lang="en-US"/>
        </a:p>
      </dgm:t>
    </dgm:pt>
    <dgm:pt modelId="{2908C457-91BC-FF4B-94C7-19992AD575B4}">
      <dgm:prSet phldrT="[Text]" custT="1"/>
      <dgm:spPr/>
      <dgm:t>
        <a:bodyPr/>
        <a:lstStyle/>
        <a:p>
          <a:r>
            <a:rPr lang="en-US" sz="1800" dirty="0" smtClean="0">
              <a:solidFill>
                <a:srgbClr val="161616"/>
              </a:solidFill>
            </a:rPr>
            <a:t>2 Week Fat Shredder</a:t>
          </a:r>
          <a:endParaRPr lang="en-US" sz="1800" dirty="0">
            <a:solidFill>
              <a:srgbClr val="161616"/>
            </a:solidFill>
          </a:endParaRPr>
        </a:p>
      </dgm:t>
    </dgm:pt>
    <dgm:pt modelId="{73D62072-3388-4545-897F-1CA37AFBF4E0}" type="parTrans" cxnId="{DBBE70C7-7BEF-E644-B908-4F77C00F6C8E}">
      <dgm:prSet/>
      <dgm:spPr/>
      <dgm:t>
        <a:bodyPr/>
        <a:lstStyle/>
        <a:p>
          <a:endParaRPr lang="en-US"/>
        </a:p>
      </dgm:t>
    </dgm:pt>
    <dgm:pt modelId="{818F8FA5-B5E0-2B4E-AB3D-96A3110661B0}" type="sibTrans" cxnId="{DBBE70C7-7BEF-E644-B908-4F77C00F6C8E}">
      <dgm:prSet/>
      <dgm:spPr/>
      <dgm:t>
        <a:bodyPr/>
        <a:lstStyle/>
        <a:p>
          <a:endParaRPr lang="en-US"/>
        </a:p>
      </dgm:t>
    </dgm:pt>
    <dgm:pt modelId="{A53C9069-FF51-7B48-9710-C1B797BBD983}">
      <dgm:prSet phldrT="[Text]" phldr="1"/>
      <dgm:spPr/>
      <dgm:t>
        <a:bodyPr/>
        <a:lstStyle/>
        <a:p>
          <a:endParaRPr lang="en-US"/>
        </a:p>
      </dgm:t>
    </dgm:pt>
    <dgm:pt modelId="{CDB68DD0-A0E5-0F4F-8323-9EE2EDA88C3F}" type="parTrans" cxnId="{EBDA573D-AA12-114D-A74D-BA456A37C70E}">
      <dgm:prSet/>
      <dgm:spPr/>
      <dgm:t>
        <a:bodyPr/>
        <a:lstStyle/>
        <a:p>
          <a:endParaRPr lang="en-US"/>
        </a:p>
      </dgm:t>
    </dgm:pt>
    <dgm:pt modelId="{BDF3E69A-3DC1-3843-B2CF-F107B7E38284}" type="sibTrans" cxnId="{EBDA573D-AA12-114D-A74D-BA456A37C70E}">
      <dgm:prSet/>
      <dgm:spPr/>
      <dgm:t>
        <a:bodyPr/>
        <a:lstStyle/>
        <a:p>
          <a:endParaRPr lang="en-US"/>
        </a:p>
      </dgm:t>
    </dgm:pt>
    <dgm:pt modelId="{7B5345C0-D209-324C-8909-51E2FD5CA9E7}">
      <dgm:prSet phldrT="[Text]" phldr="1"/>
      <dgm:spPr/>
      <dgm:t>
        <a:bodyPr/>
        <a:lstStyle/>
        <a:p>
          <a:endParaRPr lang="en-US"/>
        </a:p>
      </dgm:t>
    </dgm:pt>
    <dgm:pt modelId="{C5C75354-B0D9-E441-B93A-D5AFA1403ED7}" type="parTrans" cxnId="{B7B3E6F4-E58C-CC48-B004-AA713BB433F9}">
      <dgm:prSet/>
      <dgm:spPr/>
      <dgm:t>
        <a:bodyPr/>
        <a:lstStyle/>
        <a:p>
          <a:endParaRPr lang="en-US"/>
        </a:p>
      </dgm:t>
    </dgm:pt>
    <dgm:pt modelId="{5E2888BC-78D3-B44C-B3C1-9F2CA8E001C1}" type="sibTrans" cxnId="{B7B3E6F4-E58C-CC48-B004-AA713BB433F9}">
      <dgm:prSet/>
      <dgm:spPr/>
      <dgm:t>
        <a:bodyPr/>
        <a:lstStyle/>
        <a:p>
          <a:endParaRPr lang="en-US"/>
        </a:p>
      </dgm:t>
    </dgm:pt>
    <dgm:pt modelId="{5AB1131F-C04B-4744-AA49-2D699F27ED08}">
      <dgm:prSet phldrT="[Text]" custT="1"/>
      <dgm:spPr/>
      <dgm:t>
        <a:bodyPr/>
        <a:lstStyle/>
        <a:p>
          <a:r>
            <a:rPr lang="en-US" sz="1800" dirty="0" smtClean="0">
              <a:solidFill>
                <a:srgbClr val="161616"/>
              </a:solidFill>
            </a:rPr>
            <a:t>6 weeks Rapid Results</a:t>
          </a:r>
          <a:endParaRPr lang="en-US" sz="1800" dirty="0">
            <a:solidFill>
              <a:srgbClr val="161616"/>
            </a:solidFill>
          </a:endParaRPr>
        </a:p>
      </dgm:t>
    </dgm:pt>
    <dgm:pt modelId="{49728D6F-D933-1A4B-8298-AAC91EBFCDC5}" type="parTrans" cxnId="{755EECEC-4FE9-694A-8813-2D5ABF6D61E9}">
      <dgm:prSet/>
      <dgm:spPr/>
      <dgm:t>
        <a:bodyPr/>
        <a:lstStyle/>
        <a:p>
          <a:endParaRPr lang="en-US"/>
        </a:p>
      </dgm:t>
    </dgm:pt>
    <dgm:pt modelId="{7CC6DDFD-2E9A-7141-B0C7-CCA7EA10F718}" type="sibTrans" cxnId="{755EECEC-4FE9-694A-8813-2D5ABF6D61E9}">
      <dgm:prSet/>
      <dgm:spPr/>
      <dgm:t>
        <a:bodyPr/>
        <a:lstStyle/>
        <a:p>
          <a:endParaRPr lang="en-US"/>
        </a:p>
      </dgm:t>
    </dgm:pt>
    <dgm:pt modelId="{A1D28122-9A4F-134E-8D1A-BD18FD2A1E88}">
      <dgm:prSet phldrT="[Text]" phldr="1"/>
      <dgm:spPr/>
      <dgm:t>
        <a:bodyPr/>
        <a:lstStyle/>
        <a:p>
          <a:endParaRPr lang="en-US"/>
        </a:p>
      </dgm:t>
    </dgm:pt>
    <dgm:pt modelId="{87192F9D-E438-B643-AF36-AC379F6F3050}" type="parTrans" cxnId="{7FDD37EB-B7C6-9746-AC04-67F2A037FF44}">
      <dgm:prSet/>
      <dgm:spPr/>
      <dgm:t>
        <a:bodyPr/>
        <a:lstStyle/>
        <a:p>
          <a:endParaRPr lang="en-US"/>
        </a:p>
      </dgm:t>
    </dgm:pt>
    <dgm:pt modelId="{C91BBB4E-A006-664C-A855-B0402B790498}" type="sibTrans" cxnId="{7FDD37EB-B7C6-9746-AC04-67F2A037FF44}">
      <dgm:prSet/>
      <dgm:spPr/>
      <dgm:t>
        <a:bodyPr/>
        <a:lstStyle/>
        <a:p>
          <a:endParaRPr lang="en-US"/>
        </a:p>
      </dgm:t>
    </dgm:pt>
    <dgm:pt modelId="{7040D9C1-14B6-7E4D-A1C3-6526AC58784F}">
      <dgm:prSet phldrT="[Text]" phldr="1"/>
      <dgm:spPr/>
      <dgm:t>
        <a:bodyPr/>
        <a:lstStyle/>
        <a:p>
          <a:endParaRPr lang="en-US" dirty="0"/>
        </a:p>
      </dgm:t>
    </dgm:pt>
    <dgm:pt modelId="{ECFA9389-B19F-304C-9E07-562D04E41C7B}" type="parTrans" cxnId="{5BB9C038-DE41-DF4C-8CE0-9E30D3E83042}">
      <dgm:prSet/>
      <dgm:spPr/>
      <dgm:t>
        <a:bodyPr/>
        <a:lstStyle/>
        <a:p>
          <a:endParaRPr lang="en-US"/>
        </a:p>
      </dgm:t>
    </dgm:pt>
    <dgm:pt modelId="{F6760369-1EC8-494F-ADBB-12460E7DB9C9}" type="sibTrans" cxnId="{5BB9C038-DE41-DF4C-8CE0-9E30D3E83042}">
      <dgm:prSet/>
      <dgm:spPr/>
      <dgm:t>
        <a:bodyPr/>
        <a:lstStyle/>
        <a:p>
          <a:endParaRPr lang="en-US"/>
        </a:p>
      </dgm:t>
    </dgm:pt>
    <dgm:pt modelId="{60708772-790D-254B-AC82-E4C3BE8D1E1D}">
      <dgm:prSet phldrT="[Text]" custT="1"/>
      <dgm:spPr/>
      <dgm:t>
        <a:bodyPr/>
        <a:lstStyle/>
        <a:p>
          <a:r>
            <a:rPr lang="en-US" sz="1800" dirty="0" smtClean="0">
              <a:solidFill>
                <a:srgbClr val="161616"/>
              </a:solidFill>
            </a:rPr>
            <a:t>4 Weeks Sure &amp; Steady</a:t>
          </a:r>
        </a:p>
      </dgm:t>
    </dgm:pt>
    <dgm:pt modelId="{39B90368-EFB7-794D-B1B8-4C6B3C69086E}" type="parTrans" cxnId="{376FEE83-5EF3-B64F-AB3C-F4569EB1F373}">
      <dgm:prSet/>
      <dgm:spPr/>
      <dgm:t>
        <a:bodyPr/>
        <a:lstStyle/>
        <a:p>
          <a:endParaRPr lang="en-US"/>
        </a:p>
      </dgm:t>
    </dgm:pt>
    <dgm:pt modelId="{C1FE5CB1-1E2A-264D-8C1F-0487AC4DE431}" type="sibTrans" cxnId="{376FEE83-5EF3-B64F-AB3C-F4569EB1F373}">
      <dgm:prSet/>
      <dgm:spPr/>
      <dgm:t>
        <a:bodyPr/>
        <a:lstStyle/>
        <a:p>
          <a:endParaRPr lang="en-US"/>
        </a:p>
      </dgm:t>
    </dgm:pt>
    <dgm:pt modelId="{64BE022E-16CA-874E-AB18-0546240240CF}">
      <dgm:prSet phldrT="[Text]" custT="1"/>
      <dgm:spPr/>
      <dgm:t>
        <a:bodyPr/>
        <a:lstStyle/>
        <a:p>
          <a:r>
            <a:rPr lang="en-US" sz="1800" dirty="0" smtClean="0">
              <a:solidFill>
                <a:srgbClr val="161616"/>
              </a:solidFill>
            </a:rPr>
            <a:t>Continued Commitment</a:t>
          </a:r>
        </a:p>
        <a:p>
          <a:endParaRPr lang="en-US" sz="1000" dirty="0" smtClean="0"/>
        </a:p>
      </dgm:t>
    </dgm:pt>
    <dgm:pt modelId="{4B490FD7-A9F2-074F-85A6-21B138962867}" type="parTrans" cxnId="{4D2E65DD-3499-1645-BF12-078DC39140A6}">
      <dgm:prSet/>
      <dgm:spPr/>
      <dgm:t>
        <a:bodyPr/>
        <a:lstStyle/>
        <a:p>
          <a:endParaRPr lang="en-US"/>
        </a:p>
      </dgm:t>
    </dgm:pt>
    <dgm:pt modelId="{82DBC21B-F08B-6D4E-8B5A-709F2BE5B19B}" type="sibTrans" cxnId="{4D2E65DD-3499-1645-BF12-078DC39140A6}">
      <dgm:prSet/>
      <dgm:spPr/>
      <dgm:t>
        <a:bodyPr/>
        <a:lstStyle/>
        <a:p>
          <a:endParaRPr lang="en-US"/>
        </a:p>
      </dgm:t>
    </dgm:pt>
    <dgm:pt modelId="{1D853F8A-9689-454B-8674-2B6AE9029639}" type="pres">
      <dgm:prSet presAssocID="{CA7A167E-EBFE-B04E-B0A3-ED861DBD91B1}" presName="Name0" presStyleCnt="0">
        <dgm:presLayoutVars>
          <dgm:dir/>
          <dgm:animLvl val="lvl"/>
          <dgm:resizeHandles val="exact"/>
        </dgm:presLayoutVars>
      </dgm:prSet>
      <dgm:spPr/>
      <dgm:t>
        <a:bodyPr/>
        <a:lstStyle/>
        <a:p>
          <a:endParaRPr lang="en-US"/>
        </a:p>
      </dgm:t>
    </dgm:pt>
    <dgm:pt modelId="{91940DB6-EF7B-7F45-A1B3-8C61AE4D18D9}" type="pres">
      <dgm:prSet presAssocID="{64BE022E-16CA-874E-AB18-0546240240CF}" presName="boxAndChildren" presStyleCnt="0"/>
      <dgm:spPr/>
    </dgm:pt>
    <dgm:pt modelId="{A0318EA1-D1CC-6A4F-BE96-B4CDB87BED4A}" type="pres">
      <dgm:prSet presAssocID="{64BE022E-16CA-874E-AB18-0546240240CF}" presName="parentTextBox" presStyleLbl="node1" presStyleIdx="0" presStyleCnt="5"/>
      <dgm:spPr/>
      <dgm:t>
        <a:bodyPr/>
        <a:lstStyle/>
        <a:p>
          <a:endParaRPr lang="en-US"/>
        </a:p>
      </dgm:t>
    </dgm:pt>
    <dgm:pt modelId="{015FDE87-D2DE-7346-8E2A-92C41715F1D2}" type="pres">
      <dgm:prSet presAssocID="{C1FE5CB1-1E2A-264D-8C1F-0487AC4DE431}" presName="sp" presStyleCnt="0"/>
      <dgm:spPr/>
    </dgm:pt>
    <dgm:pt modelId="{32DAAE57-B9AC-5745-913C-5E18C82F41EA}" type="pres">
      <dgm:prSet presAssocID="{60708772-790D-254B-AC82-E4C3BE8D1E1D}" presName="arrowAndChildren" presStyleCnt="0"/>
      <dgm:spPr/>
    </dgm:pt>
    <dgm:pt modelId="{81BD8AE0-03BE-4141-9223-0717BB17D3DA}" type="pres">
      <dgm:prSet presAssocID="{60708772-790D-254B-AC82-E4C3BE8D1E1D}" presName="parentTextArrow" presStyleLbl="node1" presStyleIdx="1" presStyleCnt="5"/>
      <dgm:spPr/>
      <dgm:t>
        <a:bodyPr/>
        <a:lstStyle/>
        <a:p>
          <a:endParaRPr lang="en-US"/>
        </a:p>
      </dgm:t>
    </dgm:pt>
    <dgm:pt modelId="{BB085BB9-69D4-6444-BC07-9C931A23F7A0}" type="pres">
      <dgm:prSet presAssocID="{7CC6DDFD-2E9A-7141-B0C7-CCA7EA10F718}" presName="sp" presStyleCnt="0"/>
      <dgm:spPr/>
    </dgm:pt>
    <dgm:pt modelId="{D7E273FF-15CE-9A4E-A183-6D9FA41F1FD0}" type="pres">
      <dgm:prSet presAssocID="{5AB1131F-C04B-4744-AA49-2D699F27ED08}" presName="arrowAndChildren" presStyleCnt="0"/>
      <dgm:spPr/>
    </dgm:pt>
    <dgm:pt modelId="{6CC6CA80-CEE1-9242-9424-A374CC0AC0DA}" type="pres">
      <dgm:prSet presAssocID="{5AB1131F-C04B-4744-AA49-2D699F27ED08}" presName="parentTextArrow" presStyleLbl="node1" presStyleIdx="1" presStyleCnt="5"/>
      <dgm:spPr/>
      <dgm:t>
        <a:bodyPr/>
        <a:lstStyle/>
        <a:p>
          <a:endParaRPr lang="en-US"/>
        </a:p>
      </dgm:t>
    </dgm:pt>
    <dgm:pt modelId="{88C3B766-96DC-7941-B694-72421CE03407}" type="pres">
      <dgm:prSet presAssocID="{5AB1131F-C04B-4744-AA49-2D699F27ED08}" presName="arrow" presStyleLbl="node1" presStyleIdx="2" presStyleCnt="5"/>
      <dgm:spPr/>
      <dgm:t>
        <a:bodyPr/>
        <a:lstStyle/>
        <a:p>
          <a:endParaRPr lang="en-US"/>
        </a:p>
      </dgm:t>
    </dgm:pt>
    <dgm:pt modelId="{5765CEFA-A303-0647-8C3F-E82122DFC7FF}" type="pres">
      <dgm:prSet presAssocID="{5AB1131F-C04B-4744-AA49-2D699F27ED08}" presName="descendantArrow" presStyleCnt="0"/>
      <dgm:spPr/>
    </dgm:pt>
    <dgm:pt modelId="{AAB0E7C4-26C3-FB46-BBAB-A1C5014CE2A6}" type="pres">
      <dgm:prSet presAssocID="{A1D28122-9A4F-134E-8D1A-BD18FD2A1E88}" presName="childTextArrow" presStyleLbl="fgAccFollowNode1" presStyleIdx="0" presStyleCnt="5">
        <dgm:presLayoutVars>
          <dgm:bulletEnabled val="1"/>
        </dgm:presLayoutVars>
      </dgm:prSet>
      <dgm:spPr/>
      <dgm:t>
        <a:bodyPr/>
        <a:lstStyle/>
        <a:p>
          <a:endParaRPr lang="en-US"/>
        </a:p>
      </dgm:t>
    </dgm:pt>
    <dgm:pt modelId="{E467C48E-5EDA-C24E-8E3B-C305C7F8EFE8}" type="pres">
      <dgm:prSet presAssocID="{7040D9C1-14B6-7E4D-A1C3-6526AC58784F}" presName="childTextArrow" presStyleLbl="fgAccFollowNode1" presStyleIdx="1" presStyleCnt="5">
        <dgm:presLayoutVars>
          <dgm:bulletEnabled val="1"/>
        </dgm:presLayoutVars>
      </dgm:prSet>
      <dgm:spPr/>
      <dgm:t>
        <a:bodyPr/>
        <a:lstStyle/>
        <a:p>
          <a:endParaRPr lang="en-US"/>
        </a:p>
      </dgm:t>
    </dgm:pt>
    <dgm:pt modelId="{36568B72-190C-7B47-90D2-802EBD32A83E}" type="pres">
      <dgm:prSet presAssocID="{818F8FA5-B5E0-2B4E-AB3D-96A3110661B0}" presName="sp" presStyleCnt="0"/>
      <dgm:spPr/>
    </dgm:pt>
    <dgm:pt modelId="{5AE02AD9-C9C5-7F4D-AFA0-1ABC3BCF138D}" type="pres">
      <dgm:prSet presAssocID="{2908C457-91BC-FF4B-94C7-19992AD575B4}" presName="arrowAndChildren" presStyleCnt="0"/>
      <dgm:spPr/>
    </dgm:pt>
    <dgm:pt modelId="{4C3F74C5-B426-6B4A-A778-281604C308FD}" type="pres">
      <dgm:prSet presAssocID="{2908C457-91BC-FF4B-94C7-19992AD575B4}" presName="parentTextArrow" presStyleLbl="node1" presStyleIdx="2" presStyleCnt="5"/>
      <dgm:spPr/>
      <dgm:t>
        <a:bodyPr/>
        <a:lstStyle/>
        <a:p>
          <a:endParaRPr lang="en-US"/>
        </a:p>
      </dgm:t>
    </dgm:pt>
    <dgm:pt modelId="{D6C8BA41-A00C-4B4B-8328-E80C1FAFD21B}" type="pres">
      <dgm:prSet presAssocID="{2908C457-91BC-FF4B-94C7-19992AD575B4}" presName="arrow" presStyleLbl="node1" presStyleIdx="3" presStyleCnt="5"/>
      <dgm:spPr/>
      <dgm:t>
        <a:bodyPr/>
        <a:lstStyle/>
        <a:p>
          <a:endParaRPr lang="en-US"/>
        </a:p>
      </dgm:t>
    </dgm:pt>
    <dgm:pt modelId="{627ABC12-74FD-654E-AB96-8E98F717CE76}" type="pres">
      <dgm:prSet presAssocID="{2908C457-91BC-FF4B-94C7-19992AD575B4}" presName="descendantArrow" presStyleCnt="0"/>
      <dgm:spPr/>
    </dgm:pt>
    <dgm:pt modelId="{1DB5B1F9-2C9A-6740-A331-47DF8C8CFDAC}" type="pres">
      <dgm:prSet presAssocID="{A53C9069-FF51-7B48-9710-C1B797BBD983}" presName="childTextArrow" presStyleLbl="fgAccFollowNode1" presStyleIdx="2" presStyleCnt="5">
        <dgm:presLayoutVars>
          <dgm:bulletEnabled val="1"/>
        </dgm:presLayoutVars>
      </dgm:prSet>
      <dgm:spPr/>
      <dgm:t>
        <a:bodyPr/>
        <a:lstStyle/>
        <a:p>
          <a:endParaRPr lang="en-US"/>
        </a:p>
      </dgm:t>
    </dgm:pt>
    <dgm:pt modelId="{BF44866A-17DC-E944-9810-D43432EB7111}" type="pres">
      <dgm:prSet presAssocID="{7B5345C0-D209-324C-8909-51E2FD5CA9E7}" presName="childTextArrow" presStyleLbl="fgAccFollowNode1" presStyleIdx="3" presStyleCnt="5">
        <dgm:presLayoutVars>
          <dgm:bulletEnabled val="1"/>
        </dgm:presLayoutVars>
      </dgm:prSet>
      <dgm:spPr/>
      <dgm:t>
        <a:bodyPr/>
        <a:lstStyle/>
        <a:p>
          <a:endParaRPr lang="en-US"/>
        </a:p>
      </dgm:t>
    </dgm:pt>
    <dgm:pt modelId="{C8B166FD-339B-EC4A-9F3D-F143B3A32C62}" type="pres">
      <dgm:prSet presAssocID="{73571F1E-E91B-6149-B3EA-F39DBCF19068}" presName="sp" presStyleCnt="0"/>
      <dgm:spPr/>
    </dgm:pt>
    <dgm:pt modelId="{B2F73FC6-490C-AB48-938D-05545CAB7FA8}" type="pres">
      <dgm:prSet presAssocID="{4AF2087A-F9A0-4545-ABDD-3B3331F220B4}" presName="arrowAndChildren" presStyleCnt="0"/>
      <dgm:spPr/>
    </dgm:pt>
    <dgm:pt modelId="{48F4B75C-17C7-6A40-9A4C-76C33E9B7BBF}" type="pres">
      <dgm:prSet presAssocID="{4AF2087A-F9A0-4545-ABDD-3B3331F220B4}" presName="parentTextArrow" presStyleLbl="node1" presStyleIdx="3" presStyleCnt="5"/>
      <dgm:spPr/>
      <dgm:t>
        <a:bodyPr/>
        <a:lstStyle/>
        <a:p>
          <a:endParaRPr lang="en-US"/>
        </a:p>
      </dgm:t>
    </dgm:pt>
    <dgm:pt modelId="{288C89F4-292C-584C-B543-9B86005E0BA2}" type="pres">
      <dgm:prSet presAssocID="{4AF2087A-F9A0-4545-ABDD-3B3331F220B4}" presName="arrow" presStyleLbl="node1" presStyleIdx="4" presStyleCnt="5"/>
      <dgm:spPr/>
      <dgm:t>
        <a:bodyPr/>
        <a:lstStyle/>
        <a:p>
          <a:endParaRPr lang="en-US"/>
        </a:p>
      </dgm:t>
    </dgm:pt>
    <dgm:pt modelId="{410C9B9D-5574-6042-819E-E4B5850525A6}" type="pres">
      <dgm:prSet presAssocID="{4AF2087A-F9A0-4545-ABDD-3B3331F220B4}" presName="descendantArrow" presStyleCnt="0"/>
      <dgm:spPr/>
    </dgm:pt>
    <dgm:pt modelId="{B47B7AEA-3279-5E4A-A615-E6A57E75DF86}" type="pres">
      <dgm:prSet presAssocID="{F52BCD67-D973-5648-B07B-E93EE234035F}" presName="childTextArrow" presStyleLbl="fgAccFollowNode1" presStyleIdx="4" presStyleCnt="5">
        <dgm:presLayoutVars>
          <dgm:bulletEnabled val="1"/>
        </dgm:presLayoutVars>
      </dgm:prSet>
      <dgm:spPr/>
      <dgm:t>
        <a:bodyPr/>
        <a:lstStyle/>
        <a:p>
          <a:endParaRPr lang="en-US"/>
        </a:p>
      </dgm:t>
    </dgm:pt>
  </dgm:ptLst>
  <dgm:cxnLst>
    <dgm:cxn modelId="{28340A9A-ED4B-E64D-B34A-9AD64FFDEFC8}" type="presOf" srcId="{A53C9069-FF51-7B48-9710-C1B797BBD983}" destId="{1DB5B1F9-2C9A-6740-A331-47DF8C8CFDAC}" srcOrd="0" destOrd="0" presId="urn:microsoft.com/office/officeart/2005/8/layout/process4"/>
    <dgm:cxn modelId="{4D2E65DD-3499-1645-BF12-078DC39140A6}" srcId="{CA7A167E-EBFE-B04E-B0A3-ED861DBD91B1}" destId="{64BE022E-16CA-874E-AB18-0546240240CF}" srcOrd="4" destOrd="0" parTransId="{4B490FD7-A9F2-074F-85A6-21B138962867}" sibTransId="{82DBC21B-F08B-6D4E-8B5A-709F2BE5B19B}"/>
    <dgm:cxn modelId="{1396F58B-6AB7-5944-858D-1452EEFCF05B}" type="presOf" srcId="{A1D28122-9A4F-134E-8D1A-BD18FD2A1E88}" destId="{AAB0E7C4-26C3-FB46-BBAB-A1C5014CE2A6}" srcOrd="0" destOrd="0" presId="urn:microsoft.com/office/officeart/2005/8/layout/process4"/>
    <dgm:cxn modelId="{03F98C20-C29A-6E42-9F2E-366E9408653A}" type="presOf" srcId="{7040D9C1-14B6-7E4D-A1C3-6526AC58784F}" destId="{E467C48E-5EDA-C24E-8E3B-C305C7F8EFE8}" srcOrd="0" destOrd="0" presId="urn:microsoft.com/office/officeart/2005/8/layout/process4"/>
    <dgm:cxn modelId="{46E682FF-C063-1440-8D1D-63103B5061EC}" type="presOf" srcId="{4AF2087A-F9A0-4545-ABDD-3B3331F220B4}" destId="{288C89F4-292C-584C-B543-9B86005E0BA2}" srcOrd="1" destOrd="0" presId="urn:microsoft.com/office/officeart/2005/8/layout/process4"/>
    <dgm:cxn modelId="{5BB9C038-DE41-DF4C-8CE0-9E30D3E83042}" srcId="{5AB1131F-C04B-4744-AA49-2D699F27ED08}" destId="{7040D9C1-14B6-7E4D-A1C3-6526AC58784F}" srcOrd="1" destOrd="0" parTransId="{ECFA9389-B19F-304C-9E07-562D04E41C7B}" sibTransId="{F6760369-1EC8-494F-ADBB-12460E7DB9C9}"/>
    <dgm:cxn modelId="{D018DF13-B4B6-0D4E-8833-DBBE7E52B3E2}" type="presOf" srcId="{F52BCD67-D973-5648-B07B-E93EE234035F}" destId="{B47B7AEA-3279-5E4A-A615-E6A57E75DF86}" srcOrd="0" destOrd="0" presId="urn:microsoft.com/office/officeart/2005/8/layout/process4"/>
    <dgm:cxn modelId="{EEFBAA16-873F-4742-95A9-F4CFBB120F41}" type="presOf" srcId="{5AB1131F-C04B-4744-AA49-2D699F27ED08}" destId="{88C3B766-96DC-7941-B694-72421CE03407}" srcOrd="1" destOrd="0" presId="urn:microsoft.com/office/officeart/2005/8/layout/process4"/>
    <dgm:cxn modelId="{40A4C1E4-5CCC-0046-A7FB-BEE867EE53ED}" type="presOf" srcId="{60708772-790D-254B-AC82-E4C3BE8D1E1D}" destId="{81BD8AE0-03BE-4141-9223-0717BB17D3DA}" srcOrd="0" destOrd="0" presId="urn:microsoft.com/office/officeart/2005/8/layout/process4"/>
    <dgm:cxn modelId="{AC483B4B-8167-1549-849A-EC78052DBECA}" srcId="{4AF2087A-F9A0-4545-ABDD-3B3331F220B4}" destId="{F52BCD67-D973-5648-B07B-E93EE234035F}" srcOrd="0" destOrd="0" parTransId="{6F0768C1-7A8A-4044-B3F2-9837454111D1}" sibTransId="{D880AA87-68E1-094F-BF41-5E084B954D28}"/>
    <dgm:cxn modelId="{7E182BA9-127A-8A49-A437-E1169FB1EFF2}" type="presOf" srcId="{4AF2087A-F9A0-4545-ABDD-3B3331F220B4}" destId="{48F4B75C-17C7-6A40-9A4C-76C33E9B7BBF}" srcOrd="0" destOrd="0" presId="urn:microsoft.com/office/officeart/2005/8/layout/process4"/>
    <dgm:cxn modelId="{DBBE70C7-7BEF-E644-B908-4F77C00F6C8E}" srcId="{CA7A167E-EBFE-B04E-B0A3-ED861DBD91B1}" destId="{2908C457-91BC-FF4B-94C7-19992AD575B4}" srcOrd="1" destOrd="0" parTransId="{73D62072-3388-4545-897F-1CA37AFBF4E0}" sibTransId="{818F8FA5-B5E0-2B4E-AB3D-96A3110661B0}"/>
    <dgm:cxn modelId="{2CC0EE61-DC2A-8542-B2E5-64D7CCEAD569}" type="presOf" srcId="{2908C457-91BC-FF4B-94C7-19992AD575B4}" destId="{4C3F74C5-B426-6B4A-A778-281604C308FD}" srcOrd="0" destOrd="0" presId="urn:microsoft.com/office/officeart/2005/8/layout/process4"/>
    <dgm:cxn modelId="{376FEE83-5EF3-B64F-AB3C-F4569EB1F373}" srcId="{CA7A167E-EBFE-B04E-B0A3-ED861DBD91B1}" destId="{60708772-790D-254B-AC82-E4C3BE8D1E1D}" srcOrd="3" destOrd="0" parTransId="{39B90368-EFB7-794D-B1B8-4C6B3C69086E}" sibTransId="{C1FE5CB1-1E2A-264D-8C1F-0487AC4DE431}"/>
    <dgm:cxn modelId="{7FDD37EB-B7C6-9746-AC04-67F2A037FF44}" srcId="{5AB1131F-C04B-4744-AA49-2D699F27ED08}" destId="{A1D28122-9A4F-134E-8D1A-BD18FD2A1E88}" srcOrd="0" destOrd="0" parTransId="{87192F9D-E438-B643-AF36-AC379F6F3050}" sibTransId="{C91BBB4E-A006-664C-A855-B0402B790498}"/>
    <dgm:cxn modelId="{B45910E6-5900-8B40-A23C-5C8CBD58B969}" type="presOf" srcId="{7B5345C0-D209-324C-8909-51E2FD5CA9E7}" destId="{BF44866A-17DC-E944-9810-D43432EB7111}" srcOrd="0" destOrd="0" presId="urn:microsoft.com/office/officeart/2005/8/layout/process4"/>
    <dgm:cxn modelId="{EBDA573D-AA12-114D-A74D-BA456A37C70E}" srcId="{2908C457-91BC-FF4B-94C7-19992AD575B4}" destId="{A53C9069-FF51-7B48-9710-C1B797BBD983}" srcOrd="0" destOrd="0" parTransId="{CDB68DD0-A0E5-0F4F-8323-9EE2EDA88C3F}" sibTransId="{BDF3E69A-3DC1-3843-B2CF-F107B7E38284}"/>
    <dgm:cxn modelId="{7B41A7A9-2ADE-E440-BCA3-BF8FC8454130}" type="presOf" srcId="{5AB1131F-C04B-4744-AA49-2D699F27ED08}" destId="{6CC6CA80-CEE1-9242-9424-A374CC0AC0DA}" srcOrd="0" destOrd="0" presId="urn:microsoft.com/office/officeart/2005/8/layout/process4"/>
    <dgm:cxn modelId="{DB66ABD3-132A-1742-88B1-7C245A57736F}" type="presOf" srcId="{64BE022E-16CA-874E-AB18-0546240240CF}" destId="{A0318EA1-D1CC-6A4F-BE96-B4CDB87BED4A}" srcOrd="0" destOrd="0" presId="urn:microsoft.com/office/officeart/2005/8/layout/process4"/>
    <dgm:cxn modelId="{B7B3E6F4-E58C-CC48-B004-AA713BB433F9}" srcId="{2908C457-91BC-FF4B-94C7-19992AD575B4}" destId="{7B5345C0-D209-324C-8909-51E2FD5CA9E7}" srcOrd="1" destOrd="0" parTransId="{C5C75354-B0D9-E441-B93A-D5AFA1403ED7}" sibTransId="{5E2888BC-78D3-B44C-B3C1-9F2CA8E001C1}"/>
    <dgm:cxn modelId="{755EECEC-4FE9-694A-8813-2D5ABF6D61E9}" srcId="{CA7A167E-EBFE-B04E-B0A3-ED861DBD91B1}" destId="{5AB1131F-C04B-4744-AA49-2D699F27ED08}" srcOrd="2" destOrd="0" parTransId="{49728D6F-D933-1A4B-8298-AAC91EBFCDC5}" sibTransId="{7CC6DDFD-2E9A-7141-B0C7-CCA7EA10F718}"/>
    <dgm:cxn modelId="{53E56DAE-F1B6-5E40-B17F-8998EF52CC07}" type="presOf" srcId="{2908C457-91BC-FF4B-94C7-19992AD575B4}" destId="{D6C8BA41-A00C-4B4B-8328-E80C1FAFD21B}" srcOrd="1" destOrd="0" presId="urn:microsoft.com/office/officeart/2005/8/layout/process4"/>
    <dgm:cxn modelId="{C6602F78-57E4-7144-9587-BD54106CE06C}" type="presOf" srcId="{CA7A167E-EBFE-B04E-B0A3-ED861DBD91B1}" destId="{1D853F8A-9689-454B-8674-2B6AE9029639}" srcOrd="0" destOrd="0" presId="urn:microsoft.com/office/officeart/2005/8/layout/process4"/>
    <dgm:cxn modelId="{CAEFE935-E4AE-C04F-8AE0-1D0F7A85A77A}" srcId="{CA7A167E-EBFE-B04E-B0A3-ED861DBD91B1}" destId="{4AF2087A-F9A0-4545-ABDD-3B3331F220B4}" srcOrd="0" destOrd="0" parTransId="{79570C6F-44F3-3942-835E-58AA723748EA}" sibTransId="{73571F1E-E91B-6149-B3EA-F39DBCF19068}"/>
    <dgm:cxn modelId="{5370D5AB-185D-814C-B2E5-48F02183B7CC}" type="presParOf" srcId="{1D853F8A-9689-454B-8674-2B6AE9029639}" destId="{91940DB6-EF7B-7F45-A1B3-8C61AE4D18D9}" srcOrd="0" destOrd="0" presId="urn:microsoft.com/office/officeart/2005/8/layout/process4"/>
    <dgm:cxn modelId="{5FDB6820-EE0C-B04C-9BC6-A1BB62CBD78D}" type="presParOf" srcId="{91940DB6-EF7B-7F45-A1B3-8C61AE4D18D9}" destId="{A0318EA1-D1CC-6A4F-BE96-B4CDB87BED4A}" srcOrd="0" destOrd="0" presId="urn:microsoft.com/office/officeart/2005/8/layout/process4"/>
    <dgm:cxn modelId="{55E4CF02-0589-4A40-A1F7-83611CA63698}" type="presParOf" srcId="{1D853F8A-9689-454B-8674-2B6AE9029639}" destId="{015FDE87-D2DE-7346-8E2A-92C41715F1D2}" srcOrd="1" destOrd="0" presId="urn:microsoft.com/office/officeart/2005/8/layout/process4"/>
    <dgm:cxn modelId="{AD25818A-652A-A546-AC0E-255392BF845F}" type="presParOf" srcId="{1D853F8A-9689-454B-8674-2B6AE9029639}" destId="{32DAAE57-B9AC-5745-913C-5E18C82F41EA}" srcOrd="2" destOrd="0" presId="urn:microsoft.com/office/officeart/2005/8/layout/process4"/>
    <dgm:cxn modelId="{A01A7713-2B68-CC4E-9620-7E297A2FC1EC}" type="presParOf" srcId="{32DAAE57-B9AC-5745-913C-5E18C82F41EA}" destId="{81BD8AE0-03BE-4141-9223-0717BB17D3DA}" srcOrd="0" destOrd="0" presId="urn:microsoft.com/office/officeart/2005/8/layout/process4"/>
    <dgm:cxn modelId="{69C529C9-814C-8542-BE62-ED1908CC5B19}" type="presParOf" srcId="{1D853F8A-9689-454B-8674-2B6AE9029639}" destId="{BB085BB9-69D4-6444-BC07-9C931A23F7A0}" srcOrd="3" destOrd="0" presId="urn:microsoft.com/office/officeart/2005/8/layout/process4"/>
    <dgm:cxn modelId="{E99F1762-883A-5147-90F5-0EE94ACD5E7B}" type="presParOf" srcId="{1D853F8A-9689-454B-8674-2B6AE9029639}" destId="{D7E273FF-15CE-9A4E-A183-6D9FA41F1FD0}" srcOrd="4" destOrd="0" presId="urn:microsoft.com/office/officeart/2005/8/layout/process4"/>
    <dgm:cxn modelId="{86729DA7-7147-AE41-B3FC-38D4BF351B4F}" type="presParOf" srcId="{D7E273FF-15CE-9A4E-A183-6D9FA41F1FD0}" destId="{6CC6CA80-CEE1-9242-9424-A374CC0AC0DA}" srcOrd="0" destOrd="0" presId="urn:microsoft.com/office/officeart/2005/8/layout/process4"/>
    <dgm:cxn modelId="{3A634FCC-A174-A843-84DA-53D3ED54B9EF}" type="presParOf" srcId="{D7E273FF-15CE-9A4E-A183-6D9FA41F1FD0}" destId="{88C3B766-96DC-7941-B694-72421CE03407}" srcOrd="1" destOrd="0" presId="urn:microsoft.com/office/officeart/2005/8/layout/process4"/>
    <dgm:cxn modelId="{1B2A6DF1-249B-764C-8542-18C05763F0A3}" type="presParOf" srcId="{D7E273FF-15CE-9A4E-A183-6D9FA41F1FD0}" destId="{5765CEFA-A303-0647-8C3F-E82122DFC7FF}" srcOrd="2" destOrd="0" presId="urn:microsoft.com/office/officeart/2005/8/layout/process4"/>
    <dgm:cxn modelId="{76709350-A796-2A4D-A429-275E9CED663D}" type="presParOf" srcId="{5765CEFA-A303-0647-8C3F-E82122DFC7FF}" destId="{AAB0E7C4-26C3-FB46-BBAB-A1C5014CE2A6}" srcOrd="0" destOrd="0" presId="urn:microsoft.com/office/officeart/2005/8/layout/process4"/>
    <dgm:cxn modelId="{21C356BB-2D06-C743-A389-4C663708D334}" type="presParOf" srcId="{5765CEFA-A303-0647-8C3F-E82122DFC7FF}" destId="{E467C48E-5EDA-C24E-8E3B-C305C7F8EFE8}" srcOrd="1" destOrd="0" presId="urn:microsoft.com/office/officeart/2005/8/layout/process4"/>
    <dgm:cxn modelId="{7F403306-CAD7-C24A-B9BB-2CAD69936126}" type="presParOf" srcId="{1D853F8A-9689-454B-8674-2B6AE9029639}" destId="{36568B72-190C-7B47-90D2-802EBD32A83E}" srcOrd="5" destOrd="0" presId="urn:microsoft.com/office/officeart/2005/8/layout/process4"/>
    <dgm:cxn modelId="{9090EC4D-C1B3-264E-9388-905AE0C99F43}" type="presParOf" srcId="{1D853F8A-9689-454B-8674-2B6AE9029639}" destId="{5AE02AD9-C9C5-7F4D-AFA0-1ABC3BCF138D}" srcOrd="6" destOrd="0" presId="urn:microsoft.com/office/officeart/2005/8/layout/process4"/>
    <dgm:cxn modelId="{06AD9EE9-641F-A046-BCFB-4EF5491E9BCD}" type="presParOf" srcId="{5AE02AD9-C9C5-7F4D-AFA0-1ABC3BCF138D}" destId="{4C3F74C5-B426-6B4A-A778-281604C308FD}" srcOrd="0" destOrd="0" presId="urn:microsoft.com/office/officeart/2005/8/layout/process4"/>
    <dgm:cxn modelId="{24121497-0D97-9943-8D7D-3523DBA72E0E}" type="presParOf" srcId="{5AE02AD9-C9C5-7F4D-AFA0-1ABC3BCF138D}" destId="{D6C8BA41-A00C-4B4B-8328-E80C1FAFD21B}" srcOrd="1" destOrd="0" presId="urn:microsoft.com/office/officeart/2005/8/layout/process4"/>
    <dgm:cxn modelId="{7452FD28-A484-684A-84F3-F42C66A2F620}" type="presParOf" srcId="{5AE02AD9-C9C5-7F4D-AFA0-1ABC3BCF138D}" destId="{627ABC12-74FD-654E-AB96-8E98F717CE76}" srcOrd="2" destOrd="0" presId="urn:microsoft.com/office/officeart/2005/8/layout/process4"/>
    <dgm:cxn modelId="{339270E7-7F7E-1841-A6B6-B057B3755F91}" type="presParOf" srcId="{627ABC12-74FD-654E-AB96-8E98F717CE76}" destId="{1DB5B1F9-2C9A-6740-A331-47DF8C8CFDAC}" srcOrd="0" destOrd="0" presId="urn:microsoft.com/office/officeart/2005/8/layout/process4"/>
    <dgm:cxn modelId="{0E7ED91A-8650-B74D-A094-DB3A5632E95B}" type="presParOf" srcId="{627ABC12-74FD-654E-AB96-8E98F717CE76}" destId="{BF44866A-17DC-E944-9810-D43432EB7111}" srcOrd="1" destOrd="0" presId="urn:microsoft.com/office/officeart/2005/8/layout/process4"/>
    <dgm:cxn modelId="{879B80A2-AF25-434E-9D9C-3AC55091DFBD}" type="presParOf" srcId="{1D853F8A-9689-454B-8674-2B6AE9029639}" destId="{C8B166FD-339B-EC4A-9F3D-F143B3A32C62}" srcOrd="7" destOrd="0" presId="urn:microsoft.com/office/officeart/2005/8/layout/process4"/>
    <dgm:cxn modelId="{B01D1ECF-19EF-EB4E-9860-C7D81A5EAB8B}" type="presParOf" srcId="{1D853F8A-9689-454B-8674-2B6AE9029639}" destId="{B2F73FC6-490C-AB48-938D-05545CAB7FA8}" srcOrd="8" destOrd="0" presId="urn:microsoft.com/office/officeart/2005/8/layout/process4"/>
    <dgm:cxn modelId="{60B09488-9290-9647-BDF5-5EC2F1373137}" type="presParOf" srcId="{B2F73FC6-490C-AB48-938D-05545CAB7FA8}" destId="{48F4B75C-17C7-6A40-9A4C-76C33E9B7BBF}" srcOrd="0" destOrd="0" presId="urn:microsoft.com/office/officeart/2005/8/layout/process4"/>
    <dgm:cxn modelId="{2A76BE94-6B10-F044-B541-022068627405}" type="presParOf" srcId="{B2F73FC6-490C-AB48-938D-05545CAB7FA8}" destId="{288C89F4-292C-584C-B543-9B86005E0BA2}" srcOrd="1" destOrd="0" presId="urn:microsoft.com/office/officeart/2005/8/layout/process4"/>
    <dgm:cxn modelId="{5F2DEF5B-D7CA-A941-AEEE-9B5B1F9D4365}" type="presParOf" srcId="{B2F73FC6-490C-AB48-938D-05545CAB7FA8}" destId="{410C9B9D-5574-6042-819E-E4B5850525A6}" srcOrd="2" destOrd="0" presId="urn:microsoft.com/office/officeart/2005/8/layout/process4"/>
    <dgm:cxn modelId="{D8BA4B80-8144-FA47-8241-63E6DA8ABE9B}" type="presParOf" srcId="{410C9B9D-5574-6042-819E-E4B5850525A6}" destId="{B47B7AEA-3279-5E4A-A615-E6A57E75DF8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18EA1-D1CC-6A4F-BE96-B4CDB87BED4A}">
      <dsp:nvSpPr>
        <dsp:cNvPr id="0" name=""/>
        <dsp:cNvSpPr/>
      </dsp:nvSpPr>
      <dsp:spPr>
        <a:xfrm>
          <a:off x="0" y="3489565"/>
          <a:ext cx="6096000" cy="57249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rgbClr val="161616"/>
              </a:solidFill>
            </a:rPr>
            <a:t>Continued Commitment</a:t>
          </a:r>
        </a:p>
        <a:p>
          <a:pPr lvl="0" algn="ctr" defTabSz="800100">
            <a:lnSpc>
              <a:spcPct val="90000"/>
            </a:lnSpc>
            <a:spcBef>
              <a:spcPct val="0"/>
            </a:spcBef>
            <a:spcAft>
              <a:spcPct val="35000"/>
            </a:spcAft>
          </a:pPr>
          <a:endParaRPr lang="en-US" sz="1000" kern="1200" dirty="0" smtClean="0"/>
        </a:p>
      </dsp:txBody>
      <dsp:txXfrm>
        <a:off x="0" y="3489565"/>
        <a:ext cx="6096000" cy="572492"/>
      </dsp:txXfrm>
    </dsp:sp>
    <dsp:sp modelId="{81BD8AE0-03BE-4141-9223-0717BB17D3DA}">
      <dsp:nvSpPr>
        <dsp:cNvPr id="0" name=""/>
        <dsp:cNvSpPr/>
      </dsp:nvSpPr>
      <dsp:spPr>
        <a:xfrm rot="10800000">
          <a:off x="0" y="2617659"/>
          <a:ext cx="6096000" cy="880492"/>
        </a:xfrm>
        <a:prstGeom prst="upArrowCallou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rgbClr val="161616"/>
              </a:solidFill>
            </a:rPr>
            <a:t>4 Weeks Sure &amp; Steady</a:t>
          </a:r>
        </a:p>
      </dsp:txBody>
      <dsp:txXfrm rot="10800000">
        <a:off x="0" y="2617659"/>
        <a:ext cx="6096000" cy="572117"/>
      </dsp:txXfrm>
    </dsp:sp>
    <dsp:sp modelId="{88C3B766-96DC-7941-B694-72421CE03407}">
      <dsp:nvSpPr>
        <dsp:cNvPr id="0" name=""/>
        <dsp:cNvSpPr/>
      </dsp:nvSpPr>
      <dsp:spPr>
        <a:xfrm rot="10800000">
          <a:off x="0" y="1745753"/>
          <a:ext cx="6096000" cy="880492"/>
        </a:xfrm>
        <a:prstGeom prst="upArrowCallou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rgbClr val="161616"/>
              </a:solidFill>
            </a:rPr>
            <a:t>6 weeks Rapid Results</a:t>
          </a:r>
          <a:endParaRPr lang="en-US" sz="1800" kern="1200" dirty="0">
            <a:solidFill>
              <a:srgbClr val="161616"/>
            </a:solidFill>
          </a:endParaRPr>
        </a:p>
      </dsp:txBody>
      <dsp:txXfrm rot="-10800000">
        <a:off x="0" y="1745753"/>
        <a:ext cx="6096000" cy="309053"/>
      </dsp:txXfrm>
    </dsp:sp>
    <dsp:sp modelId="{AAB0E7C4-26C3-FB46-BBAB-A1C5014CE2A6}">
      <dsp:nvSpPr>
        <dsp:cNvPr id="0" name=""/>
        <dsp:cNvSpPr/>
      </dsp:nvSpPr>
      <dsp:spPr>
        <a:xfrm>
          <a:off x="0" y="2054806"/>
          <a:ext cx="3047999" cy="26326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endParaRPr lang="en-US" sz="1500" kern="1200"/>
        </a:p>
      </dsp:txBody>
      <dsp:txXfrm>
        <a:off x="0" y="2054806"/>
        <a:ext cx="3047999" cy="263267"/>
      </dsp:txXfrm>
    </dsp:sp>
    <dsp:sp modelId="{E467C48E-5EDA-C24E-8E3B-C305C7F8EFE8}">
      <dsp:nvSpPr>
        <dsp:cNvPr id="0" name=""/>
        <dsp:cNvSpPr/>
      </dsp:nvSpPr>
      <dsp:spPr>
        <a:xfrm>
          <a:off x="3048000" y="2054806"/>
          <a:ext cx="3047999" cy="26326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endParaRPr lang="en-US" sz="1500" kern="1200" dirty="0"/>
        </a:p>
      </dsp:txBody>
      <dsp:txXfrm>
        <a:off x="3048000" y="2054806"/>
        <a:ext cx="3047999" cy="263267"/>
      </dsp:txXfrm>
    </dsp:sp>
    <dsp:sp modelId="{D6C8BA41-A00C-4B4B-8328-E80C1FAFD21B}">
      <dsp:nvSpPr>
        <dsp:cNvPr id="0" name=""/>
        <dsp:cNvSpPr/>
      </dsp:nvSpPr>
      <dsp:spPr>
        <a:xfrm rot="10800000">
          <a:off x="0" y="873848"/>
          <a:ext cx="6096000" cy="880492"/>
        </a:xfrm>
        <a:prstGeom prst="upArrowCallou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rgbClr val="161616"/>
              </a:solidFill>
            </a:rPr>
            <a:t>2 Week Fat Shredder</a:t>
          </a:r>
          <a:endParaRPr lang="en-US" sz="1800" kern="1200" dirty="0">
            <a:solidFill>
              <a:srgbClr val="161616"/>
            </a:solidFill>
          </a:endParaRPr>
        </a:p>
      </dsp:txBody>
      <dsp:txXfrm rot="-10800000">
        <a:off x="0" y="873848"/>
        <a:ext cx="6096000" cy="309053"/>
      </dsp:txXfrm>
    </dsp:sp>
    <dsp:sp modelId="{1DB5B1F9-2C9A-6740-A331-47DF8C8CFDAC}">
      <dsp:nvSpPr>
        <dsp:cNvPr id="0" name=""/>
        <dsp:cNvSpPr/>
      </dsp:nvSpPr>
      <dsp:spPr>
        <a:xfrm>
          <a:off x="0" y="1182901"/>
          <a:ext cx="3047999" cy="26326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endParaRPr lang="en-US" sz="1500" kern="1200"/>
        </a:p>
      </dsp:txBody>
      <dsp:txXfrm>
        <a:off x="0" y="1182901"/>
        <a:ext cx="3047999" cy="263267"/>
      </dsp:txXfrm>
    </dsp:sp>
    <dsp:sp modelId="{BF44866A-17DC-E944-9810-D43432EB7111}">
      <dsp:nvSpPr>
        <dsp:cNvPr id="0" name=""/>
        <dsp:cNvSpPr/>
      </dsp:nvSpPr>
      <dsp:spPr>
        <a:xfrm>
          <a:off x="3048000" y="1182901"/>
          <a:ext cx="3047999" cy="26326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endParaRPr lang="en-US" sz="1500" kern="1200"/>
        </a:p>
      </dsp:txBody>
      <dsp:txXfrm>
        <a:off x="3048000" y="1182901"/>
        <a:ext cx="3047999" cy="263267"/>
      </dsp:txXfrm>
    </dsp:sp>
    <dsp:sp modelId="{288C89F4-292C-584C-B543-9B86005E0BA2}">
      <dsp:nvSpPr>
        <dsp:cNvPr id="0" name=""/>
        <dsp:cNvSpPr/>
      </dsp:nvSpPr>
      <dsp:spPr>
        <a:xfrm rot="10800000">
          <a:off x="0" y="1942"/>
          <a:ext cx="6096000" cy="880492"/>
        </a:xfrm>
        <a:prstGeom prst="upArrowCallou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rgbClr val="161616"/>
              </a:solidFill>
            </a:rPr>
            <a:t>4-7 Day Detox</a:t>
          </a:r>
          <a:endParaRPr lang="en-US" sz="1800" kern="1200" dirty="0">
            <a:solidFill>
              <a:srgbClr val="161616"/>
            </a:solidFill>
          </a:endParaRPr>
        </a:p>
      </dsp:txBody>
      <dsp:txXfrm rot="-10800000">
        <a:off x="0" y="1942"/>
        <a:ext cx="6096000" cy="309053"/>
      </dsp:txXfrm>
    </dsp:sp>
    <dsp:sp modelId="{B47B7AEA-3279-5E4A-A615-E6A57E75DF86}">
      <dsp:nvSpPr>
        <dsp:cNvPr id="0" name=""/>
        <dsp:cNvSpPr/>
      </dsp:nvSpPr>
      <dsp:spPr>
        <a:xfrm>
          <a:off x="0" y="310995"/>
          <a:ext cx="6096000" cy="26326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endParaRPr lang="en-US" sz="1500" kern="1200" dirty="0"/>
        </a:p>
      </dsp:txBody>
      <dsp:txXfrm>
        <a:off x="0" y="310995"/>
        <a:ext cx="6096000" cy="2632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AA2B34-E548-4B21-96EE-D44CE67AC986}" type="datetimeFigureOut">
              <a:rPr lang="en-US" smtClean="0"/>
              <a:t>7/24/15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20E01D-64E9-4918-99E7-269D2AE61612}" type="slidenum">
              <a:rPr lang="en-US" smtClean="0"/>
              <a:t>‹#›</a:t>
            </a:fld>
            <a:endParaRPr lang="en-US"/>
          </a:p>
        </p:txBody>
      </p:sp>
    </p:spTree>
    <p:extLst>
      <p:ext uri="{BB962C8B-B14F-4D97-AF65-F5344CB8AC3E}">
        <p14:creationId xmlns:p14="http://schemas.microsoft.com/office/powerpoint/2010/main" val="402135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TLS has 4 easy components, sharing it is easy!</a:t>
            </a:r>
            <a:endParaRPr lang="en-US" dirty="0"/>
          </a:p>
        </p:txBody>
      </p:sp>
      <p:sp>
        <p:nvSpPr>
          <p:cNvPr id="4" name="Slide Number Placeholder 3"/>
          <p:cNvSpPr>
            <a:spLocks noGrp="1"/>
          </p:cNvSpPr>
          <p:nvPr>
            <p:ph type="sldNum" sz="quarter" idx="10"/>
          </p:nvPr>
        </p:nvSpPr>
        <p:spPr/>
        <p:txBody>
          <a:bodyPr/>
          <a:lstStyle/>
          <a:p>
            <a:fld id="{3220E01D-64E9-4918-99E7-269D2AE61612}" type="slidenum">
              <a:rPr lang="en-US" smtClean="0"/>
              <a:t>3</a:t>
            </a:fld>
            <a:endParaRPr lang="en-US"/>
          </a:p>
        </p:txBody>
      </p:sp>
    </p:spTree>
    <p:extLst>
      <p:ext uri="{BB962C8B-B14F-4D97-AF65-F5344CB8AC3E}">
        <p14:creationId xmlns:p14="http://schemas.microsoft.com/office/powerpoint/2010/main" val="606834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0E01D-64E9-4918-99E7-269D2AE61612}" type="slidenum">
              <a:rPr lang="en-US" smtClean="0"/>
              <a:t>21</a:t>
            </a:fld>
            <a:endParaRPr lang="en-US"/>
          </a:p>
        </p:txBody>
      </p:sp>
    </p:spTree>
    <p:extLst>
      <p:ext uri="{BB962C8B-B14F-4D97-AF65-F5344CB8AC3E}">
        <p14:creationId xmlns:p14="http://schemas.microsoft.com/office/powerpoint/2010/main" val="384352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create the TLS Detox</a:t>
            </a:r>
            <a:r>
              <a:rPr lang="en-US" baseline="0" dirty="0" smtClean="0"/>
              <a:t> Kit, you will need to pull from your inventory: 1 TLS Core and 1 </a:t>
            </a:r>
            <a:r>
              <a:rPr lang="en-US" sz="1200" b="0" dirty="0" err="1" smtClean="0">
                <a:solidFill>
                  <a:schemeClr val="tx1">
                    <a:lumMod val="10000"/>
                  </a:schemeClr>
                </a:solidFill>
                <a:latin typeface="Calibri (Body)"/>
              </a:rPr>
              <a:t>NutriClean</a:t>
            </a:r>
            <a:r>
              <a:rPr lang="en-US" sz="1200" b="0" dirty="0" smtClean="0">
                <a:solidFill>
                  <a:schemeClr val="tx1">
                    <a:lumMod val="10000"/>
                  </a:schemeClr>
                </a:solidFill>
                <a:latin typeface="Calibri (Body)"/>
              </a:rPr>
              <a:t> 7-Day Cleansing System available from GLOBAL </a:t>
            </a:r>
            <a:r>
              <a:rPr lang="en-US" sz="1200" b="0" baseline="0" dirty="0" smtClean="0">
                <a:solidFill>
                  <a:schemeClr val="tx1">
                    <a:lumMod val="10000"/>
                  </a:schemeClr>
                </a:solidFill>
                <a:latin typeface="Calibri (Body)"/>
              </a:rPr>
              <a:t> and</a:t>
            </a:r>
            <a:r>
              <a:rPr lang="en-US" sz="1200" b="0" dirty="0" smtClean="0">
                <a:solidFill>
                  <a:schemeClr val="tx1">
                    <a:lumMod val="10000"/>
                  </a:schemeClr>
                </a:solidFill>
                <a:latin typeface="Calibri (Body)"/>
              </a:rPr>
              <a:t> 1 OPC-3 and</a:t>
            </a:r>
            <a:r>
              <a:rPr lang="en-US" sz="1200" b="0" baseline="0" dirty="0" smtClean="0">
                <a:solidFill>
                  <a:schemeClr val="tx1">
                    <a:lumMod val="10000"/>
                  </a:schemeClr>
                </a:solidFill>
                <a:latin typeface="Calibri (Body)"/>
              </a:rPr>
              <a:t> 1 Multivitamin from SHOP.</a:t>
            </a:r>
            <a:endParaRPr lang="en-US" b="0" dirty="0"/>
          </a:p>
        </p:txBody>
      </p:sp>
      <p:sp>
        <p:nvSpPr>
          <p:cNvPr id="4" name="Slide Number Placeholder 3"/>
          <p:cNvSpPr>
            <a:spLocks noGrp="1"/>
          </p:cNvSpPr>
          <p:nvPr>
            <p:ph type="sldNum" sz="quarter" idx="10"/>
          </p:nvPr>
        </p:nvSpPr>
        <p:spPr/>
        <p:txBody>
          <a:bodyPr/>
          <a:lstStyle/>
          <a:p>
            <a:fld id="{3220E01D-64E9-4918-99E7-269D2AE61612}" type="slidenum">
              <a:rPr lang="en-US" smtClean="0"/>
              <a:t>30</a:t>
            </a:fld>
            <a:endParaRPr lang="en-US"/>
          </a:p>
        </p:txBody>
      </p:sp>
    </p:spTree>
    <p:extLst>
      <p:ext uri="{BB962C8B-B14F-4D97-AF65-F5344CB8AC3E}">
        <p14:creationId xmlns:p14="http://schemas.microsoft.com/office/powerpoint/2010/main" val="329260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Video is also available on your TLSSLIM.COM.AU portal!</a:t>
            </a:r>
            <a:r>
              <a:rPr lang="en-US" baseline="0" dirty="0" smtClean="0"/>
              <a:t> Once you log in, visit this link http://my.transitionslifestyle.com.au/resources/videos . </a:t>
            </a:r>
            <a:endParaRPr lang="en-US" dirty="0" smtClean="0"/>
          </a:p>
          <a:p>
            <a:endParaRPr lang="en-US" dirty="0"/>
          </a:p>
        </p:txBody>
      </p:sp>
      <p:sp>
        <p:nvSpPr>
          <p:cNvPr id="4" name="Slide Number Placeholder 3"/>
          <p:cNvSpPr>
            <a:spLocks noGrp="1"/>
          </p:cNvSpPr>
          <p:nvPr>
            <p:ph type="sldNum" sz="quarter" idx="10"/>
          </p:nvPr>
        </p:nvSpPr>
        <p:spPr/>
        <p:txBody>
          <a:bodyPr/>
          <a:lstStyle/>
          <a:p>
            <a:fld id="{3220E01D-64E9-4918-99E7-269D2AE61612}" type="slidenum">
              <a:rPr lang="en-US" smtClean="0"/>
              <a:t>32</a:t>
            </a:fld>
            <a:endParaRPr lang="en-US"/>
          </a:p>
        </p:txBody>
      </p:sp>
    </p:spTree>
    <p:extLst>
      <p:ext uri="{BB962C8B-B14F-4D97-AF65-F5344CB8AC3E}">
        <p14:creationId xmlns:p14="http://schemas.microsoft.com/office/powerpoint/2010/main" val="3710294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0E01D-64E9-4918-99E7-269D2AE61612}" type="slidenum">
              <a:rPr lang="en-US" smtClean="0"/>
              <a:t>33</a:t>
            </a:fld>
            <a:endParaRPr lang="en-US"/>
          </a:p>
        </p:txBody>
      </p:sp>
    </p:spTree>
    <p:extLst>
      <p:ext uri="{BB962C8B-B14F-4D97-AF65-F5344CB8AC3E}">
        <p14:creationId xmlns:p14="http://schemas.microsoft.com/office/powerpoint/2010/main" val="384352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0E01D-64E9-4918-99E7-269D2AE61612}" type="slidenum">
              <a:rPr lang="en-US" smtClean="0"/>
              <a:t>43</a:t>
            </a:fld>
            <a:endParaRPr lang="en-US"/>
          </a:p>
        </p:txBody>
      </p:sp>
    </p:spTree>
    <p:extLst>
      <p:ext uri="{BB962C8B-B14F-4D97-AF65-F5344CB8AC3E}">
        <p14:creationId xmlns:p14="http://schemas.microsoft.com/office/powerpoint/2010/main" val="3843529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FA817-36C1-4275-8F6E-3CD6EB2DD6D2}" type="slidenum">
              <a:rPr lang="en-US" smtClean="0"/>
              <a:t>45</a:t>
            </a:fld>
            <a:endParaRPr lang="en-US"/>
          </a:p>
        </p:txBody>
      </p:sp>
    </p:spTree>
    <p:extLst>
      <p:ext uri="{BB962C8B-B14F-4D97-AF65-F5344CB8AC3E}">
        <p14:creationId xmlns:p14="http://schemas.microsoft.com/office/powerpoint/2010/main" val="415191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Most weight loss programs tell you what to eat and how much to eat, but often fall short as a lifetime solution because they fail to address the REASON why you may be overeating, under exercising, and/or making unhealthy choices. </a:t>
            </a:r>
          </a:p>
          <a:p>
            <a:r>
              <a:rPr lang="en-US" sz="1200" b="0" i="0" u="none" strike="noStrike" kern="1200" baseline="0" dirty="0" smtClean="0">
                <a:solidFill>
                  <a:schemeClr val="tx1"/>
                </a:solidFill>
                <a:latin typeface="+mn-lt"/>
                <a:ea typeface="+mn-ea"/>
                <a:cs typeface="+mn-cs"/>
              </a:rPr>
              <a:t>A weight loss plan only works if you stay with it. And as any successful dieter can tell you, it’s much easier to lose weight and firm up when the plan you choose fits your lifestyle and personality.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With TLS Weight Management Solution, no matter your personality, personal weight management goals or needs, it can work for you. </a:t>
            </a:r>
          </a:p>
          <a:p>
            <a:r>
              <a:rPr lang="en-US" sz="1200" b="0" i="0" u="none" strike="noStrike" kern="1200" baseline="0" dirty="0" smtClean="0">
                <a:solidFill>
                  <a:schemeClr val="tx1"/>
                </a:solidFill>
                <a:latin typeface="+mn-lt"/>
                <a:ea typeface="+mn-ea"/>
                <a:cs typeface="+mn-cs"/>
              </a:rPr>
              <a:t>It’s a program designed around you, your goals, and your commitment level to achieving your personal health and fitness goals. It’s not about trying to fit in a box while saying, “just eat this and not that” or “do this, don’t do that.” It’s </a:t>
            </a:r>
            <a:r>
              <a:rPr lang="en-US" sz="1200" b="0" i="0" u="none" strike="noStrike" kern="1200" baseline="0" dirty="0" err="1" smtClean="0">
                <a:solidFill>
                  <a:schemeClr val="tx1"/>
                </a:solidFill>
                <a:latin typeface="+mn-lt"/>
                <a:ea typeface="+mn-ea"/>
                <a:cs typeface="+mn-cs"/>
              </a:rPr>
              <a:t>customised</a:t>
            </a:r>
            <a:r>
              <a:rPr lang="en-US" sz="1200" b="0" i="0" u="none" strike="noStrike" kern="1200" baseline="0" dirty="0" smtClean="0">
                <a:solidFill>
                  <a:schemeClr val="tx1"/>
                </a:solidFill>
                <a:latin typeface="+mn-lt"/>
                <a:ea typeface="+mn-ea"/>
                <a:cs typeface="+mn-cs"/>
              </a:rPr>
              <a:t> to you, the individual, and designed to keep you on track to achieve your personal weight loss goals and maintain a healthy lifestyle. </a:t>
            </a:r>
            <a:endParaRPr lang="en-US" dirty="0"/>
          </a:p>
        </p:txBody>
      </p:sp>
      <p:sp>
        <p:nvSpPr>
          <p:cNvPr id="4" name="Slide Number Placeholder 3"/>
          <p:cNvSpPr>
            <a:spLocks noGrp="1"/>
          </p:cNvSpPr>
          <p:nvPr>
            <p:ph type="sldNum" sz="quarter" idx="10"/>
          </p:nvPr>
        </p:nvSpPr>
        <p:spPr/>
        <p:txBody>
          <a:bodyPr/>
          <a:lstStyle/>
          <a:p>
            <a:fld id="{29DB28C9-CA54-4A73-91A5-96EA83FBB7C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077123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0E01D-64E9-4918-99E7-269D2AE61612}" type="slidenum">
              <a:rPr lang="en-US" smtClean="0"/>
              <a:t>7</a:t>
            </a:fld>
            <a:endParaRPr lang="en-US"/>
          </a:p>
        </p:txBody>
      </p:sp>
    </p:spTree>
    <p:extLst>
      <p:ext uri="{BB962C8B-B14F-4D97-AF65-F5344CB8AC3E}">
        <p14:creationId xmlns:p14="http://schemas.microsoft.com/office/powerpoint/2010/main" val="3188219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completing the online or paper weight loss profile,</a:t>
            </a:r>
            <a:r>
              <a:rPr lang="en-US" baseline="0" dirty="0" smtClean="0"/>
              <a:t> your customer will be recommended one of 5 menu plans to help their find their fit.  This will be based on their goals, commitment levels, and bodies personal needs.  Talk about what each plan entails (</a:t>
            </a:r>
            <a:r>
              <a:rPr lang="en-US" baseline="0" dirty="0" err="1" smtClean="0"/>
              <a:t>summarise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9DB28C9-CA54-4A73-91A5-96EA83FBB7C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39558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their</a:t>
            </a:r>
            <a:r>
              <a:rPr lang="en-US" baseline="0" dirty="0" smtClean="0"/>
              <a:t> menu plan, each customer can expect to have results.</a:t>
            </a:r>
            <a:endParaRPr lang="en-US" dirty="0"/>
          </a:p>
        </p:txBody>
      </p:sp>
      <p:sp>
        <p:nvSpPr>
          <p:cNvPr id="4" name="Slide Number Placeholder 3"/>
          <p:cNvSpPr>
            <a:spLocks noGrp="1"/>
          </p:cNvSpPr>
          <p:nvPr>
            <p:ph type="sldNum" sz="quarter" idx="10"/>
          </p:nvPr>
        </p:nvSpPr>
        <p:spPr/>
        <p:txBody>
          <a:bodyPr/>
          <a:lstStyle/>
          <a:p>
            <a:fld id="{29DB28C9-CA54-4A73-91A5-96EA83FBB7C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7596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FA817-36C1-4275-8F6E-3CD6EB2DD6D2}" type="slidenum">
              <a:rPr lang="en-US" smtClean="0"/>
              <a:t>11</a:t>
            </a:fld>
            <a:endParaRPr lang="en-US"/>
          </a:p>
        </p:txBody>
      </p:sp>
    </p:spTree>
    <p:extLst>
      <p:ext uri="{BB962C8B-B14F-4D97-AF65-F5344CB8AC3E}">
        <p14:creationId xmlns:p14="http://schemas.microsoft.com/office/powerpoint/2010/main" val="4151915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Protein (SOY)</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Protein is an important component of every cell in the body. Your body uses protein to build and repair tissues, as well as produce enzymes, hormones, and other body chemicals. Protein is an important building block of bones, muscles, cartilage, skin, and blood. Unlike fat and carbohydrates, the body does not store protein, and therefore has no reservoir to draw on when it needs a new supply.</a:t>
            </a:r>
          </a:p>
          <a:p>
            <a:r>
              <a:rPr lang="en-US" sz="1200" kern="1200" dirty="0" smtClean="0">
                <a:solidFill>
                  <a:schemeClr val="tx1"/>
                </a:solidFill>
                <a:effectLst/>
                <a:latin typeface="+mn-lt"/>
                <a:ea typeface="+mn-ea"/>
                <a:cs typeface="+mn-cs"/>
              </a:rPr>
              <a:t>Clinical studies consistently show that high-protein diets increase satiety and decrease hunger compared with high-fat or high-carbohydrate diets. In addition, most of the studies reviewed showed that most people on high-protein diets displayed a 10 percent reduction in overall caloric intake.</a:t>
            </a:r>
          </a:p>
          <a:p>
            <a:r>
              <a:rPr lang="en-US" sz="1200" kern="1200" dirty="0" smtClean="0">
                <a:solidFill>
                  <a:schemeClr val="tx1"/>
                </a:solidFill>
                <a:effectLst/>
                <a:latin typeface="+mn-lt"/>
                <a:ea typeface="+mn-ea"/>
                <a:cs typeface="+mn-cs"/>
              </a:rPr>
              <a:t>Diets higher in protein and moderate in carbs—along with regular exercise—are often believed by experts to reduce blood fats. Protein also helps maintain lean tissue while burning fat for </a:t>
            </a:r>
            <a:r>
              <a:rPr lang="en-US" sz="1200" u="sng" kern="1200" dirty="0" smtClean="0">
                <a:solidFill>
                  <a:schemeClr val="tx1"/>
                </a:solidFill>
                <a:effectLst/>
                <a:latin typeface="+mn-lt"/>
                <a:ea typeface="+mn-ea"/>
                <a:cs typeface="+mn-cs"/>
              </a:rPr>
              <a:t>fuel</a:t>
            </a:r>
            <a:r>
              <a:rPr lang="en-US" sz="1200" kern="1200" dirty="0" smtClean="0">
                <a:solidFill>
                  <a:schemeClr val="tx1"/>
                </a:solidFill>
                <a:effectLst/>
                <a:latin typeface="+mn-lt"/>
                <a:ea typeface="+mn-ea"/>
                <a:cs typeface="+mn-cs"/>
              </a:rPr>
              <a:t> and this happens without dieters being sidetracked with constant hunger. Researchers don't understand exactly how protein works to reduce appetite, but believe that it may be because protein causes the brain to receive lower levels of appetite-stimulating hormones.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Fibersol-2®</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Fibersol</a:t>
            </a:r>
            <a:r>
              <a:rPr lang="en-US" sz="1200" kern="1200" dirty="0" smtClean="0">
                <a:solidFill>
                  <a:schemeClr val="tx1"/>
                </a:solidFill>
                <a:effectLst/>
                <a:latin typeface="+mn-lt"/>
                <a:ea typeface="+mn-ea"/>
                <a:cs typeface="+mn-cs"/>
              </a:rPr>
              <a:t>- 2 is a digestion-resistant </a:t>
            </a:r>
            <a:r>
              <a:rPr lang="en-US" sz="1200" kern="1200" dirty="0" err="1" smtClean="0">
                <a:solidFill>
                  <a:schemeClr val="tx1"/>
                </a:solidFill>
                <a:effectLst/>
                <a:latin typeface="+mn-lt"/>
                <a:ea typeface="+mn-ea"/>
                <a:cs typeface="+mn-cs"/>
              </a:rPr>
              <a:t>maltodextrin</a:t>
            </a:r>
            <a:r>
              <a:rPr lang="en-US" sz="1200" kern="1200" dirty="0" smtClean="0">
                <a:solidFill>
                  <a:schemeClr val="tx1"/>
                </a:solidFill>
                <a:effectLst/>
                <a:latin typeface="+mn-lt"/>
                <a:ea typeface="+mn-ea"/>
                <a:cs typeface="+mn-cs"/>
              </a:rPr>
              <a:t> (soluble </a:t>
            </a:r>
            <a:r>
              <a:rPr lang="en-US" sz="1200" kern="1200" dirty="0" err="1" smtClean="0">
                <a:solidFill>
                  <a:schemeClr val="tx1"/>
                </a:solidFill>
                <a:effectLst/>
                <a:latin typeface="+mn-lt"/>
                <a:ea typeface="+mn-ea"/>
                <a:cs typeface="+mn-cs"/>
              </a:rPr>
              <a:t>fibre</a:t>
            </a:r>
            <a:r>
              <a:rPr lang="en-US" sz="1200" kern="1200" dirty="0" smtClean="0">
                <a:solidFill>
                  <a:schemeClr val="tx1"/>
                </a:solidFill>
                <a:effectLst/>
                <a:latin typeface="+mn-lt"/>
                <a:ea typeface="+mn-ea"/>
                <a:cs typeface="+mn-cs"/>
              </a:rPr>
              <a:t>) produced by a proprietary method of controlled enzymatic hydrolysis.  Due to this proprietary method, Fiberol-2 cannot be </a:t>
            </a:r>
            <a:r>
              <a:rPr lang="en-US" sz="1200" kern="1200" dirty="0" err="1" smtClean="0">
                <a:solidFill>
                  <a:schemeClr val="tx1"/>
                </a:solidFill>
                <a:effectLst/>
                <a:latin typeface="+mn-lt"/>
                <a:ea typeface="+mn-ea"/>
                <a:cs typeface="+mn-cs"/>
              </a:rPr>
              <a:t>metabolised</a:t>
            </a:r>
            <a:r>
              <a:rPr lang="en-US" sz="1200" kern="1200" dirty="0" smtClean="0">
                <a:solidFill>
                  <a:schemeClr val="tx1"/>
                </a:solidFill>
                <a:effectLst/>
                <a:latin typeface="+mn-lt"/>
                <a:ea typeface="+mn-ea"/>
                <a:cs typeface="+mn-cs"/>
              </a:rPr>
              <a:t> or absorbed in the small intestine, but passes on into the large intestine. As it moves through the small intestine, this </a:t>
            </a:r>
            <a:r>
              <a:rPr lang="en-US" sz="1200" kern="1200" dirty="0" err="1" smtClean="0">
                <a:solidFill>
                  <a:schemeClr val="tx1"/>
                </a:solidFill>
                <a:effectLst/>
                <a:latin typeface="+mn-lt"/>
                <a:ea typeface="+mn-ea"/>
                <a:cs typeface="+mn-cs"/>
              </a:rPr>
              <a:t>fibre</a:t>
            </a:r>
            <a:r>
              <a:rPr lang="en-US" sz="1200" kern="1200" dirty="0" smtClean="0">
                <a:solidFill>
                  <a:schemeClr val="tx1"/>
                </a:solidFill>
                <a:effectLst/>
                <a:latin typeface="+mn-lt"/>
                <a:ea typeface="+mn-ea"/>
                <a:cs typeface="+mn-cs"/>
              </a:rPr>
              <a:t> slows the absorption of sugars from foods thereby helping the body to control its intake of sugar and therefore blood sugar levels. It also binds cholesterol so that it cannot be absorbed by the body, and this helps to improve the body’s overall cholesterol levels.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large intestine the </a:t>
            </a:r>
            <a:r>
              <a:rPr lang="en-US" sz="1200" kern="1200" dirty="0" err="1" smtClean="0">
                <a:solidFill>
                  <a:schemeClr val="tx1"/>
                </a:solidFill>
                <a:effectLst/>
                <a:latin typeface="+mn-lt"/>
                <a:ea typeface="+mn-ea"/>
                <a:cs typeface="+mn-cs"/>
              </a:rPr>
              <a:t>maltodextrin</a:t>
            </a:r>
            <a:r>
              <a:rPr lang="en-US" sz="1200" kern="1200" dirty="0" smtClean="0">
                <a:solidFill>
                  <a:schemeClr val="tx1"/>
                </a:solidFill>
                <a:effectLst/>
                <a:latin typeface="+mn-lt"/>
                <a:ea typeface="+mn-ea"/>
                <a:cs typeface="+mn-cs"/>
              </a:rPr>
              <a:t> in Fibersol-2 is slowly fermented by bacteria, thereby feeding the bacteria and improving the health of the colon. The fractions of the </a:t>
            </a:r>
            <a:r>
              <a:rPr lang="en-US" sz="1200" kern="1200" dirty="0" err="1" smtClean="0">
                <a:solidFill>
                  <a:schemeClr val="tx1"/>
                </a:solidFill>
                <a:effectLst/>
                <a:latin typeface="+mn-lt"/>
                <a:ea typeface="+mn-ea"/>
                <a:cs typeface="+mn-cs"/>
              </a:rPr>
              <a:t>Fibersol</a:t>
            </a:r>
            <a:r>
              <a:rPr lang="en-US" sz="1200" kern="1200" dirty="0" smtClean="0">
                <a:solidFill>
                  <a:schemeClr val="tx1"/>
                </a:solidFill>
                <a:effectLst/>
                <a:latin typeface="+mn-lt"/>
                <a:ea typeface="+mn-ea"/>
                <a:cs typeface="+mn-cs"/>
              </a:rPr>
              <a:t> -2 that cannot be fermented are excreted from the body which helps to improve bowel regularity and the removal of toxins from the body.  Also, due to the way in which Fibersol-2 must be fermented, less acid and gas is produced than that caused by other soluble </a:t>
            </a:r>
            <a:r>
              <a:rPr lang="en-US" sz="1200" kern="1200" dirty="0" err="1" smtClean="0">
                <a:solidFill>
                  <a:schemeClr val="tx1"/>
                </a:solidFill>
                <a:effectLst/>
                <a:latin typeface="+mn-lt"/>
                <a:ea typeface="+mn-ea"/>
                <a:cs typeface="+mn-cs"/>
              </a:rPr>
              <a:t>fibres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Fibersol-2 helps to support bowel regularity and colon health, as well as healthy cholesterol and blood glucose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4"/>
                </a:solidFill>
              </a:rPr>
              <a:t>This SHAKE Includes 24 vitamins, minerals and essential nutrients , including 8 B-vitamins and also antioxidants vitamin C and E  for protection from free radical damage</a:t>
            </a:r>
          </a:p>
          <a:p>
            <a:endParaRPr lang="en-US" dirty="0" smtClean="0"/>
          </a:p>
        </p:txBody>
      </p:sp>
      <p:sp>
        <p:nvSpPr>
          <p:cNvPr id="4" name="Slide Number Placeholder 3"/>
          <p:cNvSpPr>
            <a:spLocks noGrp="1"/>
          </p:cNvSpPr>
          <p:nvPr>
            <p:ph type="sldNum" sz="quarter" idx="10"/>
          </p:nvPr>
        </p:nvSpPr>
        <p:spPr/>
        <p:txBody>
          <a:bodyPr/>
          <a:lstStyle/>
          <a:p>
            <a:fld id="{3220E01D-64E9-4918-99E7-269D2AE61612}" type="slidenum">
              <a:rPr lang="en-US" smtClean="0"/>
              <a:t>14</a:t>
            </a:fld>
            <a:endParaRPr lang="en-US"/>
          </a:p>
        </p:txBody>
      </p:sp>
    </p:spTree>
    <p:extLst>
      <p:ext uri="{BB962C8B-B14F-4D97-AF65-F5344CB8AC3E}">
        <p14:creationId xmlns:p14="http://schemas.microsoft.com/office/powerpoint/2010/main" val="1105199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0E01D-64E9-4918-99E7-269D2AE61612}" type="slidenum">
              <a:rPr lang="en-US" smtClean="0"/>
              <a:t>15</a:t>
            </a:fld>
            <a:endParaRPr lang="en-US"/>
          </a:p>
        </p:txBody>
      </p:sp>
    </p:spTree>
    <p:extLst>
      <p:ext uri="{BB962C8B-B14F-4D97-AF65-F5344CB8AC3E}">
        <p14:creationId xmlns:p14="http://schemas.microsoft.com/office/powerpoint/2010/main" val="48235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is also available on your TLSSLIM.COM.AU portal!</a:t>
            </a:r>
            <a:r>
              <a:rPr lang="en-US" baseline="0" dirty="0" smtClean="0"/>
              <a:t> Once you log in, visit this link http://my.transitionslifestyle.com.au/resources/videos . </a:t>
            </a:r>
            <a:endParaRPr lang="en-US" dirty="0"/>
          </a:p>
        </p:txBody>
      </p:sp>
      <p:sp>
        <p:nvSpPr>
          <p:cNvPr id="4" name="Slide Number Placeholder 3"/>
          <p:cNvSpPr>
            <a:spLocks noGrp="1"/>
          </p:cNvSpPr>
          <p:nvPr>
            <p:ph type="sldNum" sz="quarter" idx="10"/>
          </p:nvPr>
        </p:nvSpPr>
        <p:spPr/>
        <p:txBody>
          <a:bodyPr/>
          <a:lstStyle/>
          <a:p>
            <a:fld id="{3220E01D-64E9-4918-99E7-269D2AE61612}" type="slidenum">
              <a:rPr lang="en-US" smtClean="0"/>
              <a:t>20</a:t>
            </a:fld>
            <a:endParaRPr lang="en-US"/>
          </a:p>
        </p:txBody>
      </p:sp>
    </p:spTree>
    <p:extLst>
      <p:ext uri="{BB962C8B-B14F-4D97-AF65-F5344CB8AC3E}">
        <p14:creationId xmlns:p14="http://schemas.microsoft.com/office/powerpoint/2010/main" val="329033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7/24/15</a:t>
            </a:fld>
            <a:endParaRPr lang="en-US" dirty="0">
              <a:solidFill>
                <a:srgbClr val="DDDEDD">
                  <a:tint val="75000"/>
                </a:srgbClr>
              </a:solidFill>
            </a:endParaRPr>
          </a:p>
        </p:txBody>
      </p:sp>
      <p:sp>
        <p:nvSpPr>
          <p:cNvPr id="5" name="Footer Placeholder 4"/>
          <p:cNvSpPr>
            <a:spLocks noGrp="1"/>
          </p:cNvSpPr>
          <p:nvPr>
            <p:ph type="ftr" sz="quarter" idx="11"/>
          </p:nvPr>
        </p:nvSpPr>
        <p:spPr/>
        <p:txBody>
          <a:bodyPr/>
          <a:lstStyle/>
          <a:p>
            <a:endParaRPr lang="en-US" dirty="0">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406032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7/24/15</a:t>
            </a:fld>
            <a:endParaRPr lang="en-US" dirty="0">
              <a:solidFill>
                <a:srgbClr val="DDDEDD">
                  <a:tint val="75000"/>
                </a:srgbClr>
              </a:solidFill>
            </a:endParaRPr>
          </a:p>
        </p:txBody>
      </p:sp>
      <p:sp>
        <p:nvSpPr>
          <p:cNvPr id="5" name="Footer Placeholder 4"/>
          <p:cNvSpPr>
            <a:spLocks noGrp="1"/>
          </p:cNvSpPr>
          <p:nvPr>
            <p:ph type="ftr" sz="quarter" idx="11"/>
          </p:nvPr>
        </p:nvSpPr>
        <p:spPr/>
        <p:txBody>
          <a:bodyPr/>
          <a:lstStyle/>
          <a:p>
            <a:endParaRPr lang="en-US" dirty="0">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1952388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7/24/15</a:t>
            </a:fld>
            <a:endParaRPr lang="en-US" dirty="0">
              <a:solidFill>
                <a:srgbClr val="DDDEDD">
                  <a:tint val="75000"/>
                </a:srgbClr>
              </a:solidFill>
            </a:endParaRPr>
          </a:p>
        </p:txBody>
      </p:sp>
      <p:sp>
        <p:nvSpPr>
          <p:cNvPr id="5" name="Footer Placeholder 4"/>
          <p:cNvSpPr>
            <a:spLocks noGrp="1"/>
          </p:cNvSpPr>
          <p:nvPr>
            <p:ph type="ftr" sz="quarter" idx="11"/>
          </p:nvPr>
        </p:nvSpPr>
        <p:spPr/>
        <p:txBody>
          <a:bodyPr/>
          <a:lstStyle/>
          <a:p>
            <a:endParaRPr lang="en-US" dirty="0">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23033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7/24/15</a:t>
            </a:fld>
            <a:endParaRPr lang="en-US" dirty="0">
              <a:solidFill>
                <a:srgbClr val="DDDEDD">
                  <a:tint val="75000"/>
                </a:srgbClr>
              </a:solidFill>
            </a:endParaRPr>
          </a:p>
        </p:txBody>
      </p:sp>
      <p:sp>
        <p:nvSpPr>
          <p:cNvPr id="5" name="Footer Placeholder 4"/>
          <p:cNvSpPr>
            <a:spLocks noGrp="1"/>
          </p:cNvSpPr>
          <p:nvPr>
            <p:ph type="ftr" sz="quarter" idx="11"/>
          </p:nvPr>
        </p:nvSpPr>
        <p:spPr/>
        <p:txBody>
          <a:bodyPr/>
          <a:lstStyle/>
          <a:p>
            <a:endParaRPr lang="en-US" dirty="0">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89592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66C97-7288-2343-82B1-34ED0E7E0891}" type="datetimeFigureOut">
              <a:rPr lang="en-US" smtClean="0">
                <a:solidFill>
                  <a:srgbClr val="DDDEDD">
                    <a:tint val="75000"/>
                  </a:srgbClr>
                </a:solidFill>
              </a:rPr>
              <a:pPr/>
              <a:t>7/24/15</a:t>
            </a:fld>
            <a:endParaRPr lang="en-US" dirty="0">
              <a:solidFill>
                <a:srgbClr val="DDDEDD">
                  <a:tint val="75000"/>
                </a:srgbClr>
              </a:solidFill>
            </a:endParaRPr>
          </a:p>
        </p:txBody>
      </p:sp>
      <p:sp>
        <p:nvSpPr>
          <p:cNvPr id="5" name="Footer Placeholder 4"/>
          <p:cNvSpPr>
            <a:spLocks noGrp="1"/>
          </p:cNvSpPr>
          <p:nvPr>
            <p:ph type="ftr" sz="quarter" idx="11"/>
          </p:nvPr>
        </p:nvSpPr>
        <p:spPr/>
        <p:txBody>
          <a:bodyPr/>
          <a:lstStyle/>
          <a:p>
            <a:endParaRPr lang="en-US" dirty="0">
              <a:solidFill>
                <a:srgbClr val="DDDEDD">
                  <a:tint val="75000"/>
                </a:srgbClr>
              </a:solidFill>
            </a:endParaRPr>
          </a:p>
        </p:txBody>
      </p:sp>
      <p:sp>
        <p:nvSpPr>
          <p:cNvPr id="6" name="Slide Number Placeholder 5"/>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273350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7/24/15</a:t>
            </a:fld>
            <a:endParaRPr lang="en-US" dirty="0">
              <a:solidFill>
                <a:srgbClr val="DDDEDD">
                  <a:tint val="75000"/>
                </a:srgbClr>
              </a:solidFill>
            </a:endParaRPr>
          </a:p>
        </p:txBody>
      </p:sp>
      <p:sp>
        <p:nvSpPr>
          <p:cNvPr id="6" name="Footer Placeholder 5"/>
          <p:cNvSpPr>
            <a:spLocks noGrp="1"/>
          </p:cNvSpPr>
          <p:nvPr>
            <p:ph type="ftr" sz="quarter" idx="11"/>
          </p:nvPr>
        </p:nvSpPr>
        <p:spPr/>
        <p:txBody>
          <a:bodyPr/>
          <a:lstStyle/>
          <a:p>
            <a:endParaRPr lang="en-US" dirty="0">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59201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166C97-7288-2343-82B1-34ED0E7E0891}" type="datetimeFigureOut">
              <a:rPr lang="en-US" smtClean="0">
                <a:solidFill>
                  <a:srgbClr val="DDDEDD">
                    <a:tint val="75000"/>
                  </a:srgbClr>
                </a:solidFill>
              </a:rPr>
              <a:pPr/>
              <a:t>7/24/15</a:t>
            </a:fld>
            <a:endParaRPr lang="en-US" dirty="0">
              <a:solidFill>
                <a:srgbClr val="DDDEDD">
                  <a:tint val="75000"/>
                </a:srgbClr>
              </a:solidFill>
            </a:endParaRPr>
          </a:p>
        </p:txBody>
      </p:sp>
      <p:sp>
        <p:nvSpPr>
          <p:cNvPr id="8" name="Footer Placeholder 7"/>
          <p:cNvSpPr>
            <a:spLocks noGrp="1"/>
          </p:cNvSpPr>
          <p:nvPr>
            <p:ph type="ftr" sz="quarter" idx="11"/>
          </p:nvPr>
        </p:nvSpPr>
        <p:spPr/>
        <p:txBody>
          <a:bodyPr/>
          <a:lstStyle/>
          <a:p>
            <a:endParaRPr lang="en-US" dirty="0">
              <a:solidFill>
                <a:srgbClr val="DDDEDD">
                  <a:tint val="75000"/>
                </a:srgbClr>
              </a:solidFill>
            </a:endParaRPr>
          </a:p>
        </p:txBody>
      </p:sp>
      <p:sp>
        <p:nvSpPr>
          <p:cNvPr id="9" name="Slide Number Placeholder 8"/>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176504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166C97-7288-2343-82B1-34ED0E7E0891}" type="datetimeFigureOut">
              <a:rPr lang="en-US" smtClean="0">
                <a:solidFill>
                  <a:srgbClr val="DDDEDD">
                    <a:tint val="75000"/>
                  </a:srgbClr>
                </a:solidFill>
              </a:rPr>
              <a:pPr/>
              <a:t>7/24/15</a:t>
            </a:fld>
            <a:endParaRPr lang="en-US" dirty="0">
              <a:solidFill>
                <a:srgbClr val="DDDEDD">
                  <a:tint val="75000"/>
                </a:srgbClr>
              </a:solidFill>
            </a:endParaRPr>
          </a:p>
        </p:txBody>
      </p:sp>
      <p:sp>
        <p:nvSpPr>
          <p:cNvPr id="4" name="Footer Placeholder 3"/>
          <p:cNvSpPr>
            <a:spLocks noGrp="1"/>
          </p:cNvSpPr>
          <p:nvPr>
            <p:ph type="ftr" sz="quarter" idx="11"/>
          </p:nvPr>
        </p:nvSpPr>
        <p:spPr/>
        <p:txBody>
          <a:bodyPr/>
          <a:lstStyle/>
          <a:p>
            <a:endParaRPr lang="en-US" dirty="0">
              <a:solidFill>
                <a:srgbClr val="DDDEDD">
                  <a:tint val="75000"/>
                </a:srgbClr>
              </a:solidFill>
            </a:endParaRPr>
          </a:p>
        </p:txBody>
      </p:sp>
      <p:sp>
        <p:nvSpPr>
          <p:cNvPr id="5" name="Slide Number Placeholder 4"/>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288525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66C97-7288-2343-82B1-34ED0E7E0891}" type="datetimeFigureOut">
              <a:rPr lang="en-US" smtClean="0">
                <a:solidFill>
                  <a:srgbClr val="DDDEDD">
                    <a:tint val="75000"/>
                  </a:srgbClr>
                </a:solidFill>
              </a:rPr>
              <a:pPr/>
              <a:t>7/24/15</a:t>
            </a:fld>
            <a:endParaRPr lang="en-US" dirty="0">
              <a:solidFill>
                <a:srgbClr val="DDDEDD">
                  <a:tint val="75000"/>
                </a:srgbClr>
              </a:solidFill>
            </a:endParaRPr>
          </a:p>
        </p:txBody>
      </p:sp>
      <p:sp>
        <p:nvSpPr>
          <p:cNvPr id="3" name="Footer Placeholder 2"/>
          <p:cNvSpPr>
            <a:spLocks noGrp="1"/>
          </p:cNvSpPr>
          <p:nvPr>
            <p:ph type="ftr" sz="quarter" idx="11"/>
          </p:nvPr>
        </p:nvSpPr>
        <p:spPr/>
        <p:txBody>
          <a:bodyPr/>
          <a:lstStyle/>
          <a:p>
            <a:endParaRPr lang="en-US" dirty="0">
              <a:solidFill>
                <a:srgbClr val="DDDEDD">
                  <a:tint val="75000"/>
                </a:srgbClr>
              </a:solidFill>
            </a:endParaRPr>
          </a:p>
        </p:txBody>
      </p:sp>
      <p:sp>
        <p:nvSpPr>
          <p:cNvPr id="4" name="Slide Number Placeholder 3"/>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160315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7/24/15</a:t>
            </a:fld>
            <a:endParaRPr lang="en-US" dirty="0">
              <a:solidFill>
                <a:srgbClr val="DDDEDD">
                  <a:tint val="75000"/>
                </a:srgbClr>
              </a:solidFill>
            </a:endParaRPr>
          </a:p>
        </p:txBody>
      </p:sp>
      <p:sp>
        <p:nvSpPr>
          <p:cNvPr id="6" name="Footer Placeholder 5"/>
          <p:cNvSpPr>
            <a:spLocks noGrp="1"/>
          </p:cNvSpPr>
          <p:nvPr>
            <p:ph type="ftr" sz="quarter" idx="11"/>
          </p:nvPr>
        </p:nvSpPr>
        <p:spPr/>
        <p:txBody>
          <a:bodyPr/>
          <a:lstStyle/>
          <a:p>
            <a:endParaRPr lang="en-US" dirty="0">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265660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1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66C97-7288-2343-82B1-34ED0E7E0891}" type="datetimeFigureOut">
              <a:rPr lang="en-US" smtClean="0">
                <a:solidFill>
                  <a:srgbClr val="DDDEDD">
                    <a:tint val="75000"/>
                  </a:srgbClr>
                </a:solidFill>
              </a:rPr>
              <a:pPr/>
              <a:t>7/24/15</a:t>
            </a:fld>
            <a:endParaRPr lang="en-US" dirty="0">
              <a:solidFill>
                <a:srgbClr val="DDDEDD">
                  <a:tint val="75000"/>
                </a:srgbClr>
              </a:solidFill>
            </a:endParaRPr>
          </a:p>
        </p:txBody>
      </p:sp>
      <p:sp>
        <p:nvSpPr>
          <p:cNvPr id="6" name="Footer Placeholder 5"/>
          <p:cNvSpPr>
            <a:spLocks noGrp="1"/>
          </p:cNvSpPr>
          <p:nvPr>
            <p:ph type="ftr" sz="quarter" idx="11"/>
          </p:nvPr>
        </p:nvSpPr>
        <p:spPr/>
        <p:txBody>
          <a:bodyPr/>
          <a:lstStyle/>
          <a:p>
            <a:endParaRPr lang="en-US" dirty="0">
              <a:solidFill>
                <a:srgbClr val="DDDEDD">
                  <a:tint val="75000"/>
                </a:srgbClr>
              </a:solidFill>
            </a:endParaRPr>
          </a:p>
        </p:txBody>
      </p:sp>
      <p:sp>
        <p:nvSpPr>
          <p:cNvPr id="7" name="Slide Number Placeholder 6"/>
          <p:cNvSpPr>
            <a:spLocks noGrp="1"/>
          </p:cNvSpPr>
          <p:nvPr>
            <p:ph type="sldNum" sz="quarter" idx="12"/>
          </p:nvPr>
        </p:nvSpPr>
        <p:spPr/>
        <p:txBody>
          <a:bodyPr/>
          <a:lstStyle/>
          <a:p>
            <a:fld id="{D837332C-2CA8-034B-9E4A-FF02D791F70D}" type="slidenum">
              <a:rPr lang="en-US" smtClean="0">
                <a:solidFill>
                  <a:srgbClr val="DDDEDD">
                    <a:tint val="75000"/>
                  </a:srgbClr>
                </a:solidFill>
              </a:rPr>
              <a:pPr/>
              <a:t>‹#›</a:t>
            </a:fld>
            <a:endParaRPr lang="en-US" dirty="0">
              <a:solidFill>
                <a:srgbClr val="DDDEDD">
                  <a:tint val="75000"/>
                </a:srgbClr>
              </a:solidFill>
            </a:endParaRPr>
          </a:p>
        </p:txBody>
      </p:sp>
    </p:spTree>
    <p:extLst>
      <p:ext uri="{BB962C8B-B14F-4D97-AF65-F5344CB8AC3E}">
        <p14:creationId xmlns:p14="http://schemas.microsoft.com/office/powerpoint/2010/main" val="21614675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8166C97-7288-2343-82B1-34ED0E7E0891}" type="datetimeFigureOut">
              <a:rPr lang="en-US" smtClean="0">
                <a:solidFill>
                  <a:srgbClr val="DDDEDD">
                    <a:tint val="75000"/>
                  </a:srgbClr>
                </a:solidFill>
              </a:rPr>
              <a:pPr defTabSz="457200"/>
              <a:t>7/24/15</a:t>
            </a:fld>
            <a:endParaRPr lang="en-US" dirty="0">
              <a:solidFill>
                <a:srgbClr val="DDDEDD">
                  <a:tint val="75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DDDEDD">
                  <a:tint val="75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837332C-2CA8-034B-9E4A-FF02D791F70D}" type="slidenum">
              <a:rPr lang="en-US" smtClean="0">
                <a:solidFill>
                  <a:srgbClr val="DDDEDD">
                    <a:tint val="75000"/>
                  </a:srgbClr>
                </a:solidFill>
              </a:rPr>
              <a:pPr defTabSz="457200"/>
              <a:t>‹#›</a:t>
            </a:fld>
            <a:endParaRPr lang="en-US" dirty="0">
              <a:solidFill>
                <a:srgbClr val="DDDEDD">
                  <a:tint val="75000"/>
                </a:srgbClr>
              </a:solidFill>
            </a:endParaRPr>
          </a:p>
        </p:txBody>
      </p:sp>
    </p:spTree>
    <p:extLst>
      <p:ext uri="{BB962C8B-B14F-4D97-AF65-F5344CB8AC3E}">
        <p14:creationId xmlns:p14="http://schemas.microsoft.com/office/powerpoint/2010/main" val="1715262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youtube.com/watch?v=VT67BEes_MQ"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unfranchisetraining.com/"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VT67BEes_MQ"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www.au.shop.co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550"/>
            <a:ext cx="9144000" cy="2814320"/>
          </a:xfrm>
          <a:prstGeom prst="rect">
            <a:avLst/>
          </a:prstGeom>
        </p:spPr>
      </p:pic>
      <p:grpSp>
        <p:nvGrpSpPr>
          <p:cNvPr id="5" name="Group 4"/>
          <p:cNvGrpSpPr/>
          <p:nvPr/>
        </p:nvGrpSpPr>
        <p:grpSpPr>
          <a:xfrm>
            <a:off x="-228600" y="4901293"/>
            <a:ext cx="9601200" cy="185057"/>
            <a:chOff x="-228600" y="3529693"/>
            <a:chExt cx="9601200" cy="794657"/>
          </a:xfrm>
        </p:grpSpPr>
        <p:sp>
          <p:nvSpPr>
            <p:cNvPr id="6" name="Rectangle 5"/>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27299336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33550"/>
            <a:ext cx="8229600" cy="1981199"/>
          </a:xfrm>
        </p:spPr>
        <p:txBody>
          <a:bodyPr>
            <a:normAutofit/>
          </a:bodyPr>
          <a:lstStyle/>
          <a:p>
            <a:r>
              <a:rPr lang="en-US" sz="8000" dirty="0" smtClean="0">
                <a:solidFill>
                  <a:schemeClr val="accent4"/>
                </a:solidFill>
              </a:rPr>
              <a:t>Introducing</a:t>
            </a:r>
            <a:endParaRPr lang="en-US" sz="8000" dirty="0">
              <a:solidFill>
                <a:schemeClr val="accent4"/>
              </a:solidFill>
            </a:endParaRPr>
          </a:p>
        </p:txBody>
      </p:sp>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1278276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itle 1"/>
          <p:cNvSpPr>
            <a:spLocks noGrp="1"/>
          </p:cNvSpPr>
          <p:nvPr>
            <p:ph type="title"/>
          </p:nvPr>
        </p:nvSpPr>
        <p:spPr>
          <a:xfrm>
            <a:off x="457200" y="110490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chemeClr val="accent2">
                    <a:lumMod val="75000"/>
                  </a:schemeClr>
                </a:solidFill>
                <a:effectLst>
                  <a:outerShdw blurRad="76200" dist="50800" dir="5400000" algn="tl" rotWithShape="0">
                    <a:srgbClr val="000000">
                      <a:alpha val="65000"/>
                    </a:srgbClr>
                  </a:outerShdw>
                </a:effectLst>
              </a:rPr>
              <a:t>TLS Nutrition Shakes</a:t>
            </a:r>
            <a:endParaRPr lang="en-US" sz="4800" b="1"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11" name="Content Placeholder 2"/>
          <p:cNvSpPr>
            <a:spLocks noGrp="1"/>
          </p:cNvSpPr>
          <p:nvPr>
            <p:ph idx="1"/>
          </p:nvPr>
        </p:nvSpPr>
        <p:spPr>
          <a:xfrm>
            <a:off x="762000" y="1962150"/>
            <a:ext cx="4114800" cy="2756009"/>
          </a:xfrm>
        </p:spPr>
        <p:txBody>
          <a:bodyPr>
            <a:normAutofit fontScale="92500" lnSpcReduction="10000"/>
          </a:bodyPr>
          <a:lstStyle/>
          <a:p>
            <a:pPr marL="0" indent="0">
              <a:buNone/>
            </a:pPr>
            <a:r>
              <a:rPr lang="en-US" sz="2800" b="1" dirty="0" smtClean="0">
                <a:solidFill>
                  <a:schemeClr val="bg2">
                    <a:lumMod val="10000"/>
                  </a:schemeClr>
                </a:solidFill>
              </a:rPr>
              <a:t>Codes: </a:t>
            </a:r>
          </a:p>
          <a:p>
            <a:pPr marL="0" indent="0">
              <a:buNone/>
            </a:pPr>
            <a:r>
              <a:rPr lang="en-US" sz="2800" b="1" dirty="0" smtClean="0">
                <a:solidFill>
                  <a:schemeClr val="bg2">
                    <a:lumMod val="10000"/>
                  </a:schemeClr>
                </a:solidFill>
              </a:rPr>
              <a:t>76391 Chocolate</a:t>
            </a:r>
          </a:p>
          <a:p>
            <a:pPr marL="0" indent="0">
              <a:buNone/>
            </a:pPr>
            <a:r>
              <a:rPr lang="en-US" sz="2800" b="1" dirty="0" smtClean="0">
                <a:solidFill>
                  <a:schemeClr val="bg2">
                    <a:lumMod val="10000"/>
                  </a:schemeClr>
                </a:solidFill>
              </a:rPr>
              <a:t>76390 Vanilla</a:t>
            </a:r>
            <a:endParaRPr lang="en-US" sz="2800" b="1" dirty="0">
              <a:solidFill>
                <a:schemeClr val="bg2">
                  <a:lumMod val="10000"/>
                </a:schemeClr>
              </a:solidFill>
            </a:endParaRPr>
          </a:p>
          <a:p>
            <a:pPr marL="0" indent="0">
              <a:buNone/>
            </a:pPr>
            <a:r>
              <a:rPr lang="en-US" sz="2800" b="1" dirty="0" smtClean="0">
                <a:solidFill>
                  <a:schemeClr val="bg2">
                    <a:lumMod val="10000"/>
                  </a:schemeClr>
                </a:solidFill>
              </a:rPr>
              <a:t>UC: $32.50</a:t>
            </a:r>
            <a:endParaRPr lang="en-US" sz="2800" b="1" dirty="0">
              <a:solidFill>
                <a:schemeClr val="bg2">
                  <a:lumMod val="10000"/>
                </a:schemeClr>
              </a:solidFill>
            </a:endParaRPr>
          </a:p>
          <a:p>
            <a:pPr marL="0" indent="0">
              <a:buNone/>
            </a:pPr>
            <a:r>
              <a:rPr lang="en-US" sz="2800" b="1" dirty="0" smtClean="0">
                <a:solidFill>
                  <a:schemeClr val="bg2">
                    <a:lumMod val="10000"/>
                  </a:schemeClr>
                </a:solidFill>
              </a:rPr>
              <a:t>SR: $44.50</a:t>
            </a:r>
          </a:p>
          <a:p>
            <a:pPr marL="0" indent="0">
              <a:buNone/>
            </a:pPr>
            <a:r>
              <a:rPr lang="en-US" sz="2800" b="1" dirty="0" smtClean="0">
                <a:solidFill>
                  <a:schemeClr val="bg2">
                    <a:lumMod val="10000"/>
                  </a:schemeClr>
                </a:solidFill>
              </a:rPr>
              <a:t>BV 10</a:t>
            </a:r>
            <a:endParaRPr lang="en-US" sz="2800" b="1" dirty="0">
              <a:solidFill>
                <a:schemeClr val="bg2">
                  <a:lumMod val="10000"/>
                </a:schemeClr>
              </a:solidFill>
            </a:endParaRPr>
          </a:p>
          <a:p>
            <a:pPr marL="0" indent="0">
              <a:buNone/>
            </a:pPr>
            <a:endParaRPr lang="en-US" sz="2800" b="1" dirty="0">
              <a:solidFill>
                <a:schemeClr val="bg2">
                  <a:lumMod val="10000"/>
                </a:schemeClr>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6882"/>
          <a:stretch/>
        </p:blipFill>
        <p:spPr>
          <a:xfrm>
            <a:off x="4572000" y="1841609"/>
            <a:ext cx="3169244" cy="2951131"/>
          </a:xfrm>
          <a:prstGeom prst="rect">
            <a:avLst/>
          </a:prstGeom>
        </p:spPr>
      </p:pic>
    </p:spTree>
    <p:extLst>
      <p:ext uri="{BB962C8B-B14F-4D97-AF65-F5344CB8AC3E}">
        <p14:creationId xmlns:p14="http://schemas.microsoft.com/office/powerpoint/2010/main" val="36725845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4648200" cy="857250"/>
          </a:xfrm>
        </p:spPr>
        <p:txBody>
          <a:bodyPr/>
          <a:lstStyle/>
          <a:p>
            <a:r>
              <a:rPr lang="en-US" b="1" dirty="0" smtClean="0">
                <a:solidFill>
                  <a:schemeClr val="accent4"/>
                </a:solidFill>
              </a:rPr>
              <a:t>Primary Benefits</a:t>
            </a:r>
            <a:endParaRPr lang="en-US" b="1" dirty="0">
              <a:solidFill>
                <a:schemeClr val="accent4"/>
              </a:solidFill>
            </a:endParaRPr>
          </a:p>
        </p:txBody>
      </p:sp>
      <p:sp>
        <p:nvSpPr>
          <p:cNvPr id="3" name="Content Placeholder 2"/>
          <p:cNvSpPr>
            <a:spLocks noGrp="1"/>
          </p:cNvSpPr>
          <p:nvPr>
            <p:ph idx="1"/>
          </p:nvPr>
        </p:nvSpPr>
        <p:spPr/>
        <p:txBody>
          <a:bodyPr>
            <a:normAutofit fontScale="62500" lnSpcReduction="20000"/>
          </a:bodyPr>
          <a:lstStyle/>
          <a:p>
            <a:pPr lvl="0"/>
            <a:r>
              <a:rPr lang="en-US" dirty="0" smtClean="0">
                <a:solidFill>
                  <a:schemeClr val="accent4"/>
                </a:solidFill>
              </a:rPr>
              <a:t>A </a:t>
            </a:r>
            <a:r>
              <a:rPr lang="en-US" dirty="0">
                <a:solidFill>
                  <a:schemeClr val="accent4"/>
                </a:solidFill>
              </a:rPr>
              <a:t>healthy meal replacement  shake</a:t>
            </a:r>
          </a:p>
          <a:p>
            <a:pPr lvl="0"/>
            <a:r>
              <a:rPr lang="en-US" dirty="0">
                <a:solidFill>
                  <a:schemeClr val="accent4"/>
                </a:solidFill>
              </a:rPr>
              <a:t>Great tasting </a:t>
            </a:r>
            <a:r>
              <a:rPr lang="en-US" dirty="0" smtClean="0">
                <a:solidFill>
                  <a:schemeClr val="accent4"/>
                </a:solidFill>
              </a:rPr>
              <a:t>available </a:t>
            </a:r>
            <a:r>
              <a:rPr lang="en-US" dirty="0">
                <a:solidFill>
                  <a:schemeClr val="accent4"/>
                </a:solidFill>
              </a:rPr>
              <a:t>in two </a:t>
            </a:r>
            <a:r>
              <a:rPr lang="en-US" dirty="0" err="1">
                <a:solidFill>
                  <a:schemeClr val="accent4"/>
                </a:solidFill>
              </a:rPr>
              <a:t>flavours</a:t>
            </a:r>
            <a:r>
              <a:rPr lang="en-US" dirty="0">
                <a:solidFill>
                  <a:schemeClr val="accent4"/>
                </a:solidFill>
              </a:rPr>
              <a:t>: Chocolate Delight &amp; Creamy Vanilla </a:t>
            </a:r>
          </a:p>
          <a:p>
            <a:pPr lvl="0"/>
            <a:r>
              <a:rPr lang="en-US" dirty="0">
                <a:solidFill>
                  <a:schemeClr val="accent4"/>
                </a:solidFill>
              </a:rPr>
              <a:t>Includes 24 vitamins, minerals and essential nutrients , including 8 B-vitamins and also antioxidants vitamin C and E  for protection from free radical damage</a:t>
            </a:r>
          </a:p>
          <a:p>
            <a:pPr lvl="0"/>
            <a:r>
              <a:rPr lang="en-US" dirty="0">
                <a:solidFill>
                  <a:schemeClr val="accent4"/>
                </a:solidFill>
              </a:rPr>
              <a:t>Easy to prepare - just add water or milk, blend and enjoy</a:t>
            </a:r>
          </a:p>
          <a:p>
            <a:pPr lvl="0"/>
            <a:r>
              <a:rPr lang="en-US" dirty="0">
                <a:solidFill>
                  <a:schemeClr val="accent4"/>
                </a:solidFill>
              </a:rPr>
              <a:t>Convenient, re-sealable canister for easy use and storage </a:t>
            </a:r>
          </a:p>
          <a:p>
            <a:pPr lvl="0"/>
            <a:r>
              <a:rPr lang="en-US" dirty="0">
                <a:solidFill>
                  <a:schemeClr val="accent4"/>
                </a:solidFill>
              </a:rPr>
              <a:t>Excellent source of </a:t>
            </a:r>
            <a:r>
              <a:rPr lang="en-US" dirty="0" err="1">
                <a:solidFill>
                  <a:schemeClr val="accent4"/>
                </a:solidFill>
              </a:rPr>
              <a:t>fibre</a:t>
            </a:r>
            <a:r>
              <a:rPr lang="en-US" dirty="0">
                <a:solidFill>
                  <a:schemeClr val="accent4"/>
                </a:solidFill>
              </a:rPr>
              <a:t>, contains 10-11 grams of dietary </a:t>
            </a:r>
            <a:r>
              <a:rPr lang="en-US" dirty="0" err="1">
                <a:solidFill>
                  <a:schemeClr val="accent4"/>
                </a:solidFill>
              </a:rPr>
              <a:t>fibre</a:t>
            </a:r>
            <a:r>
              <a:rPr lang="en-US" dirty="0">
                <a:solidFill>
                  <a:schemeClr val="accent4"/>
                </a:solidFill>
              </a:rPr>
              <a:t> </a:t>
            </a:r>
          </a:p>
          <a:p>
            <a:pPr lvl="0"/>
            <a:r>
              <a:rPr lang="en-US" dirty="0">
                <a:solidFill>
                  <a:schemeClr val="accent4"/>
                </a:solidFill>
              </a:rPr>
              <a:t>Feel full and stay satisfied: Packed with 18 grams of high quality soy protein to handle your hunger</a:t>
            </a:r>
          </a:p>
          <a:p>
            <a:endParaRPr lang="en-US" dirty="0"/>
          </a:p>
        </p:txBody>
      </p:sp>
      <p:sp>
        <p:nvSpPr>
          <p:cNvPr id="4" name="Moon 3"/>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228600" y="4901293"/>
            <a:ext cx="9601200" cy="185057"/>
            <a:chOff x="-228600" y="3529693"/>
            <a:chExt cx="9601200" cy="794657"/>
          </a:xfrm>
        </p:grpSpPr>
        <p:sp>
          <p:nvSpPr>
            <p:cNvPr id="6" name="Rectangle 5"/>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18054491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solidFill>
              </a:rPr>
              <a:t>Primary Benefits</a:t>
            </a:r>
            <a:endParaRPr lang="en-US" b="1" dirty="0">
              <a:solidFill>
                <a:schemeClr val="accent4"/>
              </a:solidFill>
            </a:endParaRPr>
          </a:p>
        </p:txBody>
      </p:sp>
      <p:sp>
        <p:nvSpPr>
          <p:cNvPr id="3" name="Content Placeholder 2"/>
          <p:cNvSpPr>
            <a:spLocks noGrp="1"/>
          </p:cNvSpPr>
          <p:nvPr>
            <p:ph idx="1"/>
          </p:nvPr>
        </p:nvSpPr>
        <p:spPr>
          <a:xfrm>
            <a:off x="457200" y="1428749"/>
            <a:ext cx="7620000" cy="3165873"/>
          </a:xfrm>
        </p:spPr>
        <p:txBody>
          <a:bodyPr>
            <a:normAutofit fontScale="85000" lnSpcReduction="20000"/>
          </a:bodyPr>
          <a:lstStyle/>
          <a:p>
            <a:pPr lvl="0"/>
            <a:r>
              <a:rPr lang="en-US" dirty="0">
                <a:solidFill>
                  <a:schemeClr val="accent4"/>
                </a:solidFill>
              </a:rPr>
              <a:t>When used in conjunction with regular exercise may contribute to weight loss or weight management</a:t>
            </a:r>
          </a:p>
          <a:p>
            <a:pPr lvl="0"/>
            <a:r>
              <a:rPr lang="en-US" dirty="0">
                <a:solidFill>
                  <a:schemeClr val="accent4"/>
                </a:solidFill>
              </a:rPr>
              <a:t>No </a:t>
            </a:r>
            <a:r>
              <a:rPr lang="en-US" dirty="0" err="1">
                <a:solidFill>
                  <a:schemeClr val="accent4"/>
                </a:solidFill>
              </a:rPr>
              <a:t>colour</a:t>
            </a:r>
            <a:r>
              <a:rPr lang="en-US" dirty="0">
                <a:solidFill>
                  <a:schemeClr val="accent4"/>
                </a:solidFill>
              </a:rPr>
              <a:t> </a:t>
            </a:r>
            <a:r>
              <a:rPr lang="en-US" dirty="0" smtClean="0">
                <a:solidFill>
                  <a:schemeClr val="accent4"/>
                </a:solidFill>
              </a:rPr>
              <a:t>added</a:t>
            </a:r>
            <a:endParaRPr lang="en-US" dirty="0">
              <a:solidFill>
                <a:schemeClr val="accent4"/>
              </a:solidFill>
            </a:endParaRPr>
          </a:p>
          <a:p>
            <a:pPr lvl="0"/>
            <a:r>
              <a:rPr lang="en-US" dirty="0">
                <a:solidFill>
                  <a:schemeClr val="accent4"/>
                </a:solidFill>
              </a:rPr>
              <a:t>Good source of calcium </a:t>
            </a:r>
          </a:p>
          <a:p>
            <a:pPr lvl="0"/>
            <a:r>
              <a:rPr lang="en-US" dirty="0">
                <a:solidFill>
                  <a:schemeClr val="accent4"/>
                </a:solidFill>
              </a:rPr>
              <a:t>Low in saturated fat </a:t>
            </a:r>
          </a:p>
          <a:p>
            <a:pPr lvl="0"/>
            <a:r>
              <a:rPr lang="en-US" dirty="0">
                <a:solidFill>
                  <a:schemeClr val="accent4"/>
                </a:solidFill>
              </a:rPr>
              <a:t>No added sugar </a:t>
            </a:r>
          </a:p>
          <a:p>
            <a:pPr lvl="0"/>
            <a:r>
              <a:rPr lang="en-US" dirty="0">
                <a:solidFill>
                  <a:schemeClr val="accent4"/>
                </a:solidFill>
              </a:rPr>
              <a:t>Gluten free</a:t>
            </a:r>
          </a:p>
          <a:p>
            <a:endParaRPr lang="en-US" dirty="0"/>
          </a:p>
        </p:txBody>
      </p:sp>
      <p:sp>
        <p:nvSpPr>
          <p:cNvPr id="4" name="Moon 3"/>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228600" y="4901293"/>
            <a:ext cx="9601200" cy="185057"/>
            <a:chOff x="-228600" y="3529693"/>
            <a:chExt cx="9601200" cy="794657"/>
          </a:xfrm>
        </p:grpSpPr>
        <p:sp>
          <p:nvSpPr>
            <p:cNvPr id="6" name="Rectangle 5"/>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440559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096000" cy="857250"/>
          </a:xfrm>
        </p:spPr>
        <p:txBody>
          <a:bodyPr/>
          <a:lstStyle/>
          <a:p>
            <a:r>
              <a:rPr lang="en-US" b="1" dirty="0" smtClean="0">
                <a:solidFill>
                  <a:schemeClr val="accent4"/>
                </a:solidFill>
              </a:rPr>
              <a:t>Key Ingredients</a:t>
            </a:r>
            <a:endParaRPr lang="en-US" b="1" dirty="0">
              <a:solidFill>
                <a:schemeClr val="accent4"/>
              </a:solidFill>
            </a:endParaRPr>
          </a:p>
        </p:txBody>
      </p:sp>
      <p:sp>
        <p:nvSpPr>
          <p:cNvPr id="3" name="Content Placeholder 2"/>
          <p:cNvSpPr>
            <a:spLocks noGrp="1"/>
          </p:cNvSpPr>
          <p:nvPr>
            <p:ph idx="1"/>
          </p:nvPr>
        </p:nvSpPr>
        <p:spPr/>
        <p:txBody>
          <a:bodyPr/>
          <a:lstStyle/>
          <a:p>
            <a:r>
              <a:rPr lang="en-US" dirty="0" smtClean="0">
                <a:solidFill>
                  <a:schemeClr val="accent4"/>
                </a:solidFill>
              </a:rPr>
              <a:t>Protein (Soy)</a:t>
            </a:r>
          </a:p>
          <a:p>
            <a:r>
              <a:rPr lang="en-US" dirty="0" smtClean="0">
                <a:solidFill>
                  <a:schemeClr val="accent4"/>
                </a:solidFill>
              </a:rPr>
              <a:t>Fibersol</a:t>
            </a:r>
            <a:r>
              <a:rPr lang="en-US" baseline="30000" dirty="0" smtClean="0">
                <a:solidFill>
                  <a:schemeClr val="accent4"/>
                </a:solidFill>
              </a:rPr>
              <a:t>2</a:t>
            </a:r>
          </a:p>
          <a:p>
            <a:r>
              <a:rPr lang="en-US" dirty="0" smtClean="0">
                <a:solidFill>
                  <a:schemeClr val="accent4"/>
                </a:solidFill>
              </a:rPr>
              <a:t>Vitamins</a:t>
            </a:r>
          </a:p>
          <a:p>
            <a:pPr lvl="1"/>
            <a:r>
              <a:rPr lang="en-US" dirty="0" smtClean="0">
                <a:solidFill>
                  <a:schemeClr val="accent4"/>
                </a:solidFill>
              </a:rPr>
              <a:t>A, C, B1, B2, B5, B6, B12, D3, E, Calcium, Magnesium, Selenium, Zinc, Biotin</a:t>
            </a:r>
          </a:p>
        </p:txBody>
      </p:sp>
      <p:grpSp>
        <p:nvGrpSpPr>
          <p:cNvPr id="7" name="Group 6"/>
          <p:cNvGrpSpPr/>
          <p:nvPr/>
        </p:nvGrpSpPr>
        <p:grpSpPr>
          <a:xfrm>
            <a:off x="-228600" y="4901293"/>
            <a:ext cx="9601200" cy="185057"/>
            <a:chOff x="-228600" y="3529693"/>
            <a:chExt cx="9601200" cy="794657"/>
          </a:xfrm>
        </p:grpSpPr>
        <p:sp>
          <p:nvSpPr>
            <p:cNvPr id="8" name="Rectangle 7"/>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Moon 11"/>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69425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6248400" cy="857250"/>
          </a:xfrm>
        </p:spPr>
        <p:txBody>
          <a:bodyPr/>
          <a:lstStyle/>
          <a:p>
            <a:r>
              <a:rPr lang="en-US" dirty="0" smtClean="0">
                <a:solidFill>
                  <a:schemeClr val="accent4"/>
                </a:solidFill>
              </a:rPr>
              <a:t>TLS Nutrition Shake Label</a:t>
            </a:r>
            <a:endParaRPr lang="en-US" dirty="0">
              <a:solidFill>
                <a:schemeClr val="accent4"/>
              </a:solidFill>
            </a:endParaRPr>
          </a:p>
        </p:txBody>
      </p:sp>
      <p:grpSp>
        <p:nvGrpSpPr>
          <p:cNvPr id="5" name="Group 4"/>
          <p:cNvGrpSpPr/>
          <p:nvPr/>
        </p:nvGrpSpPr>
        <p:grpSpPr>
          <a:xfrm>
            <a:off x="-228600" y="4901293"/>
            <a:ext cx="9601200" cy="185057"/>
            <a:chOff x="-228600" y="3529693"/>
            <a:chExt cx="9601200" cy="794657"/>
          </a:xfrm>
        </p:grpSpPr>
        <p:sp>
          <p:nvSpPr>
            <p:cNvPr id="6" name="Rectangle 5"/>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 name="Moon 9"/>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79826"/>
            <a:ext cx="4205287" cy="370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9042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Content Placeholder 3"/>
          <p:cNvSpPr txBox="1">
            <a:spLocks/>
          </p:cNvSpPr>
          <p:nvPr/>
        </p:nvSpPr>
        <p:spPr>
          <a:xfrm>
            <a:off x="1996440" y="3714750"/>
            <a:ext cx="478536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Font typeface="Arial" pitchFamily="34" charset="0"/>
              <a:buNone/>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cs typeface="Kokila" panose="020B0604020202020204" pitchFamily="34" charset="0"/>
              </a:rPr>
              <a:t>SALES SYSTEMS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cs typeface="Kokila"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550"/>
            <a:ext cx="9144000" cy="2814320"/>
          </a:xfrm>
          <a:prstGeom prst="rect">
            <a:avLst/>
          </a:prstGeom>
        </p:spPr>
      </p:pic>
    </p:spTree>
    <p:extLst>
      <p:ext uri="{BB962C8B-B14F-4D97-AF65-F5344CB8AC3E}">
        <p14:creationId xmlns:p14="http://schemas.microsoft.com/office/powerpoint/2010/main" val="1799507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grpId="0" nodeType="withEffect">
                                  <p:stCondLst>
                                    <p:cond delay="0"/>
                                  </p:stCondLst>
                                  <p:childTnLst>
                                    <p:animMotion origin="layout" path="M -0.33403 -2.12766E-7 L 1.01528 -2.12766E-7 " pathEditMode="relative" rAng="0" ptsTypes="AA">
                                      <p:cBhvr>
                                        <p:cTn id="6" dur="3100" spd="-100000" fill="hold"/>
                                        <p:tgtEl>
                                          <p:spTgt spid="7"/>
                                        </p:tgtEl>
                                        <p:attrNameLst>
                                          <p:attrName>ppt_x</p:attrName>
                                          <p:attrName>ppt_y</p:attrName>
                                        </p:attrNameLst>
                                      </p:cBhvr>
                                      <p:rCtr x="675" y="0"/>
                                    </p:animMotion>
                                  </p:childTnLst>
                                </p:cTn>
                              </p:par>
                              <p:par>
                                <p:cTn id="7" presetID="63" presetClass="path" presetSubtype="0" repeatCount="indefinite" accel="50000" decel="50000" autoRev="1" fill="hold" grpId="0" nodeType="withEffect">
                                  <p:stCondLst>
                                    <p:cond delay="0"/>
                                  </p:stCondLst>
                                  <p:childTnLst>
                                    <p:animMotion origin="layout" path="M -0.4533 -2.12766E-7 L 0.80208 -2.12766E-7 " pathEditMode="relative" rAng="0" ptsTypes="AA">
                                      <p:cBhvr>
                                        <p:cTn id="8" dur="4200" fill="hold"/>
                                        <p:tgtEl>
                                          <p:spTgt spid="8"/>
                                        </p:tgtEl>
                                        <p:attrNameLst>
                                          <p:attrName>ppt_x</p:attrName>
                                          <p:attrName>ppt_y</p:attrName>
                                        </p:attrNameLst>
                                      </p:cBhvr>
                                      <p:rCtr x="628" y="0"/>
                                    </p:animMotion>
                                  </p:childTnLst>
                                </p:cTn>
                              </p:par>
                              <p:par>
                                <p:cTn id="9" presetID="63" presetClass="path" presetSubtype="0" repeatCount="indefinite" accel="50000" decel="50000" autoRev="1" fill="hold" grpId="0" nodeType="withEffect">
                                  <p:stCondLst>
                                    <p:cond delay="0"/>
                                  </p:stCondLst>
                                  <p:childTnLst>
                                    <p:animMotion origin="layout" path="M -0.91962 -4.07407E-6 L 0.7967 -4.07407E-6 " pathEditMode="relative" rAng="0" ptsTypes="AA">
                                      <p:cBhvr>
                                        <p:cTn id="10" dur="3550" fill="hold"/>
                                        <p:tgtEl>
                                          <p:spTgt spid="9"/>
                                        </p:tgtEl>
                                        <p:attrNameLst>
                                          <p:attrName>ppt_x</p:attrName>
                                          <p:attrName>ppt_y</p:attrName>
                                        </p:attrNameLst>
                                      </p:cBhvr>
                                      <p:rCtr x="8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2266950"/>
            <a:ext cx="8229600" cy="1295400"/>
          </a:xfrm>
        </p:spPr>
        <p:txBody>
          <a:bodyPr>
            <a:noAutofit/>
          </a:bodyPr>
          <a:lstStyle/>
          <a:p>
            <a:pPr marL="0" indent="0" algn="ctr">
              <a:buNone/>
            </a:pPr>
            <a:r>
              <a:rPr lang="en-US" sz="3600" b="1" dirty="0" smtClean="0">
                <a:solidFill>
                  <a:schemeClr val="tx1">
                    <a:lumMod val="10000"/>
                  </a:schemeClr>
                </a:solidFill>
              </a:rPr>
              <a:t>A dynamic and powerful way to build your UnFranchise® Business!</a:t>
            </a:r>
            <a:endParaRPr lang="en-US" sz="3600" b="1" dirty="0">
              <a:solidFill>
                <a:schemeClr val="tx1">
                  <a:lumMod val="10000"/>
                </a:schemeClr>
              </a:solidFill>
            </a:endParaRPr>
          </a:p>
        </p:txBody>
      </p:sp>
      <p:grpSp>
        <p:nvGrpSpPr>
          <p:cNvPr id="7" name="Group 6"/>
          <p:cNvGrpSpPr/>
          <p:nvPr/>
        </p:nvGrpSpPr>
        <p:grpSpPr>
          <a:xfrm>
            <a:off x="-228600" y="4901293"/>
            <a:ext cx="9601200" cy="185057"/>
            <a:chOff x="-228600" y="3529693"/>
            <a:chExt cx="9601200" cy="794657"/>
          </a:xfrm>
        </p:grpSpPr>
        <p:sp>
          <p:nvSpPr>
            <p:cNvPr id="8" name="Rectangle 7"/>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Title 1"/>
          <p:cNvSpPr>
            <a:spLocks noGrp="1"/>
          </p:cNvSpPr>
          <p:nvPr>
            <p:ph type="title"/>
          </p:nvPr>
        </p:nvSpPr>
        <p:spPr>
          <a:xfrm>
            <a:off x="457200" y="95250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TLS Sales Systems</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528897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19621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Sharing TLS is easy!</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grpSp>
        <p:nvGrpSpPr>
          <p:cNvPr id="7" name="Group 6"/>
          <p:cNvGrpSpPr/>
          <p:nvPr/>
        </p:nvGrpSpPr>
        <p:grpSpPr>
          <a:xfrm>
            <a:off x="-228600" y="4901293"/>
            <a:ext cx="9601200" cy="185057"/>
            <a:chOff x="-228600" y="3529693"/>
            <a:chExt cx="9601200" cy="794657"/>
          </a:xfrm>
        </p:grpSpPr>
        <p:sp>
          <p:nvSpPr>
            <p:cNvPr id="8" name="Rectangle 7"/>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4691" y="4019550"/>
            <a:ext cx="2459307" cy="756920"/>
          </a:xfrm>
          <a:prstGeom prst="rect">
            <a:avLst/>
          </a:prstGeom>
        </p:spPr>
      </p:pic>
    </p:spTree>
    <p:extLst>
      <p:ext uri="{BB962C8B-B14F-4D97-AF65-F5344CB8AC3E}">
        <p14:creationId xmlns:p14="http://schemas.microsoft.com/office/powerpoint/2010/main" val="470074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2538650"/>
            <a:ext cx="9601200" cy="794657"/>
            <a:chOff x="-228600" y="3529693"/>
            <a:chExt cx="9601200" cy="794657"/>
          </a:xfrm>
        </p:grpSpPr>
        <p:sp>
          <p:nvSpPr>
            <p:cNvPr id="15" name="Rectangle 14"/>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Rectangle 13"/>
          <p:cNvSpPr/>
          <p:nvPr/>
        </p:nvSpPr>
        <p:spPr>
          <a:xfrm>
            <a:off x="1947079" y="2564309"/>
            <a:ext cx="4420890" cy="769441"/>
          </a:xfrm>
          <a:prstGeom prst="rect">
            <a:avLst/>
          </a:prstGeom>
        </p:spPr>
        <p:txBody>
          <a:bodyPr wrap="none">
            <a:spAutoFit/>
          </a:bodyPr>
          <a:lstStyle/>
          <a:p>
            <a:pPr lvl="0"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TLS Sales System 1</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0" y="3943350"/>
            <a:ext cx="8820101" cy="954107"/>
          </a:xfrm>
          <a:prstGeom prst="rect">
            <a:avLst/>
          </a:prstGeom>
          <a:noFill/>
        </p:spPr>
        <p:txBody>
          <a:bodyPr wrap="square" rtlCol="0">
            <a:spAutoFit/>
          </a:bodyPr>
          <a:lstStyle/>
          <a:p>
            <a:pPr algn="ctr"/>
            <a:r>
              <a:rPr lang="en-US" sz="2800" b="1" dirty="0" smtClean="0">
                <a:solidFill>
                  <a:srgbClr val="161616"/>
                </a:solidFill>
                <a:latin typeface="Arial"/>
                <a:cs typeface="Arial"/>
              </a:rPr>
              <a:t>Appropriate for UnFranchise owners who ‘major in TLS’ and/or prefer to use all the tools offered</a:t>
            </a:r>
            <a:endParaRPr lang="en-US" sz="3600" b="1" dirty="0" smtClean="0">
              <a:solidFill>
                <a:srgbClr val="139FC9"/>
              </a:solidFill>
              <a:latin typeface="Arial"/>
              <a:cs typeface="Aria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1950"/>
            <a:ext cx="2459307" cy="756920"/>
          </a:xfrm>
          <a:prstGeom prst="rect">
            <a:avLst/>
          </a:prstGeom>
        </p:spPr>
      </p:pic>
    </p:spTree>
    <p:extLst>
      <p:ext uri="{BB962C8B-B14F-4D97-AF65-F5344CB8AC3E}">
        <p14:creationId xmlns:p14="http://schemas.microsoft.com/office/powerpoint/2010/main" val="26597076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95250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TLS Weight Management Solution</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885950"/>
            <a:ext cx="8229600" cy="2514600"/>
          </a:xfrm>
        </p:spPr>
        <p:txBody>
          <a:bodyPr>
            <a:noAutofit/>
          </a:bodyPr>
          <a:lstStyle/>
          <a:p>
            <a:pPr marL="0" indent="0">
              <a:buNone/>
            </a:pPr>
            <a:endParaRPr lang="en-US" sz="3600" b="1" dirty="0" smtClean="0">
              <a:solidFill>
                <a:schemeClr val="tx1">
                  <a:lumMod val="10000"/>
                </a:schemeClr>
              </a:solidFill>
            </a:endParaRPr>
          </a:p>
          <a:p>
            <a:pPr marL="0" indent="0">
              <a:buNone/>
            </a:pPr>
            <a:r>
              <a:rPr lang="en-US" sz="3600" b="1" dirty="0" smtClean="0">
                <a:solidFill>
                  <a:schemeClr val="tx1">
                    <a:lumMod val="10000"/>
                  </a:schemeClr>
                </a:solidFill>
              </a:rPr>
              <a:t>A </a:t>
            </a:r>
            <a:r>
              <a:rPr lang="en-US" sz="3600" b="1" dirty="0" err="1" smtClean="0">
                <a:solidFill>
                  <a:schemeClr val="tx1">
                    <a:lumMod val="10000"/>
                  </a:schemeClr>
                </a:solidFill>
              </a:rPr>
              <a:t>customisable</a:t>
            </a:r>
            <a:r>
              <a:rPr lang="en-US" sz="3600" b="1" dirty="0" smtClean="0">
                <a:solidFill>
                  <a:schemeClr val="tx1">
                    <a:lumMod val="10000"/>
                  </a:schemeClr>
                </a:solidFill>
              </a:rPr>
              <a:t> and comprehensive weight management program that is designed to fit your personality, commitment level, goals and budget.</a:t>
            </a:r>
            <a:endParaRPr lang="en-US" sz="3600" b="1" dirty="0">
              <a:solidFill>
                <a:schemeClr val="tx1">
                  <a:lumMod val="10000"/>
                </a:schemeClr>
              </a:solidFill>
            </a:endParaRPr>
          </a:p>
        </p:txBody>
      </p:sp>
      <p:grpSp>
        <p:nvGrpSpPr>
          <p:cNvPr id="7" name="Group 6"/>
          <p:cNvGrpSpPr/>
          <p:nvPr/>
        </p:nvGrpSpPr>
        <p:grpSpPr>
          <a:xfrm>
            <a:off x="-228600" y="4901293"/>
            <a:ext cx="9601200" cy="185057"/>
            <a:chOff x="-228600" y="3529693"/>
            <a:chExt cx="9601200" cy="794657"/>
          </a:xfrm>
        </p:grpSpPr>
        <p:sp>
          <p:nvSpPr>
            <p:cNvPr id="8" name="Rectangle 7"/>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616563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2343150"/>
            <a:ext cx="8229600" cy="2438400"/>
          </a:xfrm>
        </p:spPr>
        <p:txBody>
          <a:bodyPr>
            <a:noAutofit/>
          </a:bodyPr>
          <a:lstStyle/>
          <a:p>
            <a:pPr marL="0" indent="0" algn="ctr">
              <a:buNone/>
            </a:pPr>
            <a:r>
              <a:rPr lang="en-US" sz="3600" b="1" dirty="0" smtClean="0">
                <a:solidFill>
                  <a:schemeClr val="tx1">
                    <a:lumMod val="10000"/>
                  </a:schemeClr>
                </a:solidFill>
              </a:rPr>
              <a:t>Show or forward Introductory TLS Video to potential customer.</a:t>
            </a:r>
          </a:p>
          <a:p>
            <a:pPr marL="0" indent="0" algn="ctr">
              <a:buNone/>
            </a:pPr>
            <a:r>
              <a:rPr lang="en-US" sz="3600" b="1" dirty="0" smtClean="0">
                <a:solidFill>
                  <a:schemeClr val="tx1">
                    <a:lumMod val="10000"/>
                  </a:schemeClr>
                </a:solidFill>
              </a:rPr>
              <a:t>Search YouTube for “TLS Introduction”</a:t>
            </a:r>
          </a:p>
          <a:p>
            <a:pPr marL="0" indent="0" algn="ctr">
              <a:buNone/>
            </a:pPr>
            <a:r>
              <a:rPr lang="en-US" sz="2800" b="1" dirty="0" smtClean="0">
                <a:solidFill>
                  <a:schemeClr val="tx1">
                    <a:lumMod val="10000"/>
                  </a:schemeClr>
                </a:solidFill>
                <a:hlinkClick r:id="rId3"/>
              </a:rPr>
              <a:t>www.youtube.com/watch?v=VT67BEes_MQ</a:t>
            </a:r>
            <a:r>
              <a:rPr lang="en-US" sz="2800" b="1" dirty="0" smtClean="0">
                <a:solidFill>
                  <a:schemeClr val="tx1">
                    <a:lumMod val="10000"/>
                  </a:schemeClr>
                </a:solidFill>
              </a:rPr>
              <a:t> </a:t>
            </a:r>
            <a:endParaRPr lang="en-US" sz="2800" b="1" dirty="0">
              <a:solidFill>
                <a:schemeClr val="tx1">
                  <a:lumMod val="10000"/>
                </a:schemeClr>
              </a:solidFill>
            </a:endParaRPr>
          </a:p>
        </p:txBody>
      </p:sp>
      <p:sp>
        <p:nvSpPr>
          <p:cNvPr id="4" name="Oval 3"/>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6"/>
          <p:cNvGrpSpPr/>
          <p:nvPr/>
        </p:nvGrpSpPr>
        <p:grpSpPr>
          <a:xfrm>
            <a:off x="-228600" y="4901293"/>
            <a:ext cx="9601200" cy="185057"/>
            <a:chOff x="-228600" y="3529693"/>
            <a:chExt cx="9601200" cy="794657"/>
          </a:xfrm>
        </p:grpSpPr>
        <p:sp>
          <p:nvSpPr>
            <p:cNvPr id="8" name="Rectangle 7"/>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21645078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Our TLS Video Library</a:t>
            </a:r>
            <a:endParaRPr lang="en-US" dirty="0">
              <a:solidFill>
                <a:schemeClr val="accent2">
                  <a:lumMod val="7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3491" y="1200150"/>
            <a:ext cx="4006017" cy="3394075"/>
          </a:xfrm>
        </p:spPr>
      </p:pic>
      <p:sp>
        <p:nvSpPr>
          <p:cNvPr id="4" name="Content Placeholder 3"/>
          <p:cNvSpPr>
            <a:spLocks noGrp="1"/>
          </p:cNvSpPr>
          <p:nvPr>
            <p:ph sz="half" idx="2"/>
          </p:nvPr>
        </p:nvSpPr>
        <p:spPr/>
        <p:txBody>
          <a:bodyPr>
            <a:normAutofit/>
          </a:bodyPr>
          <a:lstStyle/>
          <a:p>
            <a:pPr marL="0" indent="0">
              <a:buNone/>
            </a:pPr>
            <a:r>
              <a:rPr lang="en-US" sz="3200" dirty="0" smtClean="0">
                <a:solidFill>
                  <a:schemeClr val="tx1">
                    <a:lumMod val="10000"/>
                  </a:schemeClr>
                </a:solidFill>
              </a:rPr>
              <a:t>12 weeks of all new educational video’s are found on </a:t>
            </a:r>
            <a:r>
              <a:rPr lang="en-US" sz="3200" dirty="0" smtClean="0">
                <a:solidFill>
                  <a:schemeClr val="tx1">
                    <a:lumMod val="10000"/>
                  </a:schemeClr>
                </a:solidFill>
                <a:hlinkClick r:id="rId4"/>
              </a:rPr>
              <a:t>www.unfranchisetraining.com/</a:t>
            </a:r>
            <a:endParaRPr lang="en-US" sz="3600" dirty="0">
              <a:solidFill>
                <a:schemeClr val="tx1">
                  <a:lumMod val="10000"/>
                </a:schemeClr>
              </a:solidFill>
            </a:endParaRPr>
          </a:p>
          <a:p>
            <a:pPr marL="0" indent="0">
              <a:buNone/>
            </a:pPr>
            <a:endParaRPr lang="en-US" sz="2200" dirty="0" smtClean="0">
              <a:solidFill>
                <a:schemeClr val="tx1">
                  <a:lumMod val="10000"/>
                </a:schemeClr>
              </a:solidFill>
            </a:endParaRPr>
          </a:p>
        </p:txBody>
      </p:sp>
    </p:spTree>
    <p:extLst>
      <p:ext uri="{BB962C8B-B14F-4D97-AF65-F5344CB8AC3E}">
        <p14:creationId xmlns:p14="http://schemas.microsoft.com/office/powerpoint/2010/main" val="14524666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52400" y="2419350"/>
            <a:ext cx="8839200" cy="2209800"/>
          </a:xfrm>
        </p:spPr>
        <p:txBody>
          <a:bodyPr>
            <a:noAutofit/>
          </a:bodyPr>
          <a:lstStyle/>
          <a:p>
            <a:pPr marL="0" indent="0">
              <a:buNone/>
            </a:pPr>
            <a:r>
              <a:rPr lang="en-US" sz="3600" b="1" dirty="0" smtClean="0">
                <a:solidFill>
                  <a:schemeClr val="tx1">
                    <a:lumMod val="10000"/>
                  </a:schemeClr>
                </a:solidFill>
              </a:rPr>
              <a:t>1) Review The TLS Flipchart (located on unfranchise.com.au under sales aids)</a:t>
            </a:r>
          </a:p>
          <a:p>
            <a:pPr marL="0" indent="0" algn="ctr">
              <a:buNone/>
            </a:pPr>
            <a:r>
              <a:rPr lang="en-US" sz="3600" b="1" dirty="0" smtClean="0">
                <a:solidFill>
                  <a:schemeClr val="tx1">
                    <a:lumMod val="10000"/>
                  </a:schemeClr>
                </a:solidFill>
              </a:rPr>
              <a:t>2) Make the person your preferred customer</a:t>
            </a:r>
          </a:p>
          <a:p>
            <a:pPr marL="0" indent="0" algn="ctr">
              <a:buNone/>
            </a:pPr>
            <a:endParaRPr lang="en-US" sz="3600" b="1" dirty="0">
              <a:solidFill>
                <a:schemeClr val="tx1">
                  <a:lumMod val="10000"/>
                </a:schemeClr>
              </a:solidFill>
            </a:endParaRPr>
          </a:p>
        </p:txBody>
      </p:sp>
      <p:sp>
        <p:nvSpPr>
          <p:cNvPr id="4" name="Oval 3"/>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6"/>
          <p:cNvGrpSpPr/>
          <p:nvPr/>
        </p:nvGrpSpPr>
        <p:grpSpPr>
          <a:xfrm>
            <a:off x="-228600" y="4901293"/>
            <a:ext cx="9601200" cy="185057"/>
            <a:chOff x="-228600" y="3529693"/>
            <a:chExt cx="9601200" cy="794657"/>
          </a:xfrm>
        </p:grpSpPr>
        <p:sp>
          <p:nvSpPr>
            <p:cNvPr id="8" name="Rectangle 7"/>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143407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2495550"/>
            <a:ext cx="8229600" cy="2620040"/>
          </a:xfrm>
        </p:spPr>
        <p:txBody>
          <a:bodyPr>
            <a:noAutofit/>
          </a:bodyPr>
          <a:lstStyle/>
          <a:p>
            <a:pPr marL="0" indent="0" algn="ctr" fontAlgn="ctr">
              <a:buNone/>
            </a:pPr>
            <a:r>
              <a:rPr lang="en-US" b="1" dirty="0" smtClean="0">
                <a:solidFill>
                  <a:schemeClr val="tx1">
                    <a:lumMod val="10000"/>
                  </a:schemeClr>
                </a:solidFill>
              </a:rPr>
              <a:t>Offer the Weight Management Profile Questionnaire (downloadable on unfranchise.com.au or tlsslim.com.au )</a:t>
            </a:r>
            <a:endParaRPr lang="en-US" b="1" dirty="0">
              <a:solidFill>
                <a:schemeClr val="tx1">
                  <a:lumMod val="10000"/>
                </a:schemeClr>
              </a:solidFill>
            </a:endParaRPr>
          </a:p>
        </p:txBody>
      </p:sp>
      <p:sp>
        <p:nvSpPr>
          <p:cNvPr id="4" name="Oval 3"/>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63915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2419349"/>
            <a:ext cx="8229600" cy="2481943"/>
          </a:xfrm>
        </p:spPr>
        <p:txBody>
          <a:bodyPr>
            <a:noAutofit/>
          </a:bodyPr>
          <a:lstStyle/>
          <a:p>
            <a:pPr marL="514350" lvl="0" indent="-514350" fontAlgn="ctr">
              <a:buFont typeface="+mj-lt"/>
              <a:buAutoNum type="alphaUcPeriod"/>
            </a:pPr>
            <a:r>
              <a:rPr lang="en-US" sz="2400" b="1" dirty="0" smtClean="0">
                <a:solidFill>
                  <a:schemeClr val="tx1">
                    <a:lumMod val="10000"/>
                  </a:schemeClr>
                </a:solidFill>
              </a:rPr>
              <a:t>Review the TLS profile and review the suggested menu plan and begin</a:t>
            </a:r>
          </a:p>
          <a:p>
            <a:pPr marL="514350" lvl="0" indent="-514350" fontAlgn="ctr">
              <a:buFont typeface="+mj-lt"/>
              <a:buAutoNum type="alphaUcPeriod"/>
            </a:pPr>
            <a:r>
              <a:rPr lang="en-US" sz="2400" b="1" dirty="0" smtClean="0">
                <a:solidFill>
                  <a:schemeClr val="tx1">
                    <a:lumMod val="10000"/>
                  </a:schemeClr>
                </a:solidFill>
              </a:rPr>
              <a:t>Review the TLS profile and recommend the 4-7 Day Detox Program then begin with the suggested menu plan</a:t>
            </a:r>
          </a:p>
        </p:txBody>
      </p:sp>
      <p:sp>
        <p:nvSpPr>
          <p:cNvPr id="4" name="Oval 3"/>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880698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446567" y="1657350"/>
            <a:ext cx="8229600" cy="3200400"/>
          </a:xfrm>
        </p:spPr>
        <p:txBody>
          <a:bodyPr>
            <a:noAutofit/>
          </a:bodyPr>
          <a:lstStyle/>
          <a:p>
            <a:pPr marL="0" indent="0" algn="ctr">
              <a:buNone/>
            </a:pPr>
            <a:r>
              <a:rPr lang="en-US" sz="2400" b="1" dirty="0" smtClean="0">
                <a:solidFill>
                  <a:schemeClr val="tx1">
                    <a:lumMod val="10000"/>
                  </a:schemeClr>
                </a:solidFill>
              </a:rPr>
              <a:t>If the customer agrees to the 4-7 Day Detox Plan, provide them with the recommended products: </a:t>
            </a:r>
          </a:p>
          <a:p>
            <a:pPr algn="ctr"/>
            <a:r>
              <a:rPr lang="en-US" sz="2400" b="1" dirty="0" smtClean="0">
                <a:solidFill>
                  <a:schemeClr val="tx1">
                    <a:lumMod val="10000"/>
                  </a:schemeClr>
                </a:solidFill>
              </a:rPr>
              <a:t>Isotonix® Multivitamin and Mineral, </a:t>
            </a:r>
          </a:p>
          <a:p>
            <a:pPr algn="ctr"/>
            <a:r>
              <a:rPr lang="en-US" sz="2400" b="1" dirty="0" smtClean="0">
                <a:solidFill>
                  <a:schemeClr val="tx1">
                    <a:lumMod val="10000"/>
                  </a:schemeClr>
                </a:solidFill>
              </a:rPr>
              <a:t>Isotonix OPC-3 </a:t>
            </a:r>
          </a:p>
          <a:p>
            <a:pPr algn="ctr"/>
            <a:r>
              <a:rPr lang="en-US" sz="2400" b="1" dirty="0" err="1" smtClean="0">
                <a:solidFill>
                  <a:schemeClr val="tx1">
                    <a:lumMod val="10000"/>
                  </a:schemeClr>
                </a:solidFill>
              </a:rPr>
              <a:t>NutriClean</a:t>
            </a:r>
            <a:r>
              <a:rPr lang="en-US" sz="2400" b="1" dirty="0" smtClean="0">
                <a:solidFill>
                  <a:schemeClr val="tx1">
                    <a:lumMod val="10000"/>
                  </a:schemeClr>
                </a:solidFill>
              </a:rPr>
              <a:t> Kit </a:t>
            </a:r>
            <a:endParaRPr lang="en-US" sz="2400" b="1" dirty="0">
              <a:solidFill>
                <a:schemeClr val="tx1">
                  <a:lumMod val="10000"/>
                </a:schemeClr>
              </a:solidFill>
            </a:endParaRPr>
          </a:p>
          <a:p>
            <a:pPr algn="ctr"/>
            <a:r>
              <a:rPr lang="en-US" sz="2400" b="1" dirty="0" smtClean="0">
                <a:solidFill>
                  <a:schemeClr val="tx1">
                    <a:lumMod val="10000"/>
                  </a:schemeClr>
                </a:solidFill>
              </a:rPr>
              <a:t>TLS </a:t>
            </a:r>
            <a:r>
              <a:rPr lang="en-US" sz="2400" b="1" dirty="0" smtClean="0">
                <a:solidFill>
                  <a:schemeClr val="tx1">
                    <a:lumMod val="10000"/>
                  </a:schemeClr>
                </a:solidFill>
              </a:rPr>
              <a:t>Core</a:t>
            </a:r>
          </a:p>
          <a:p>
            <a:pPr algn="ctr"/>
            <a:r>
              <a:rPr lang="en-US" sz="2400" b="1" dirty="0" err="1" smtClean="0">
                <a:solidFill>
                  <a:schemeClr val="tx1">
                    <a:lumMod val="10000"/>
                  </a:schemeClr>
                </a:solidFill>
              </a:rPr>
              <a:t>Isotonix</a:t>
            </a:r>
            <a:r>
              <a:rPr lang="en-US" sz="2400" b="1" dirty="0" smtClean="0">
                <a:solidFill>
                  <a:schemeClr val="tx1">
                    <a:lumMod val="10000"/>
                  </a:schemeClr>
                </a:solidFill>
              </a:rPr>
              <a:t> </a:t>
            </a:r>
            <a:r>
              <a:rPr lang="en-US" sz="2400" b="1" dirty="0" err="1" smtClean="0">
                <a:solidFill>
                  <a:schemeClr val="tx1">
                    <a:lumMod val="10000"/>
                  </a:schemeClr>
                </a:solidFill>
              </a:rPr>
              <a:t>Isochrome</a:t>
            </a:r>
            <a:endParaRPr lang="en-US" sz="2400" b="1" dirty="0" smtClean="0">
              <a:solidFill>
                <a:schemeClr val="tx1">
                  <a:lumMod val="10000"/>
                </a:schemeClr>
              </a:solidFill>
            </a:endParaRPr>
          </a:p>
          <a:p>
            <a:pPr marL="0" indent="0" algn="ctr">
              <a:buNone/>
            </a:pPr>
            <a:r>
              <a:rPr lang="en-US" sz="2400" b="1" dirty="0" smtClean="0">
                <a:solidFill>
                  <a:schemeClr val="tx1">
                    <a:lumMod val="10000"/>
                  </a:schemeClr>
                </a:solidFill>
              </a:rPr>
              <a:t>Be sure to have the products available!</a:t>
            </a:r>
            <a:endParaRPr lang="en-US" sz="2400" b="1" dirty="0">
              <a:solidFill>
                <a:schemeClr val="tx1">
                  <a:lumMod val="10000"/>
                </a:schemeClr>
              </a:solidFill>
            </a:endParaRPr>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itle 1"/>
          <p:cNvSpPr>
            <a:spLocks noGrp="1"/>
          </p:cNvSpPr>
          <p:nvPr>
            <p:ph type="title"/>
          </p:nvPr>
        </p:nvSpPr>
        <p:spPr>
          <a:xfrm>
            <a:off x="457200" y="514350"/>
            <a:ext cx="8229600" cy="9144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Note...</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241781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228600" y="2419350"/>
            <a:ext cx="8686800" cy="1235753"/>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solidFill>
                  <a:schemeClr val="accent2">
                    <a:lumMod val="75000"/>
                  </a:schemeClr>
                </a:solidFill>
                <a:effectLst>
                  <a:outerShdw blurRad="76200" dist="50800" dir="5400000" algn="tl" rotWithShape="0">
                    <a:srgbClr val="000000">
                      <a:alpha val="65000"/>
                    </a:srgbClr>
                  </a:outerShdw>
                </a:effectLst>
              </a:rPr>
              <a:t>The New TLS Coaching Support Program!</a:t>
            </a:r>
            <a:endParaRPr lang="en-US" sz="4800" b="1" spc="50" dirty="0">
              <a:ln w="11430"/>
              <a:solidFill>
                <a:schemeClr val="accent2">
                  <a:lumMod val="75000"/>
                </a:schemeClr>
              </a:solidFill>
              <a:effectLst>
                <a:outerShdw blurRad="76200" dist="50800" dir="5400000" algn="tl" rotWithShape="0">
                  <a:srgbClr val="000000">
                    <a:alpha val="65000"/>
                  </a:srgbClr>
                </a:outerShdw>
              </a:effectLst>
            </a:endParaRPr>
          </a:p>
        </p:txBody>
      </p:sp>
      <p:grpSp>
        <p:nvGrpSpPr>
          <p:cNvPr id="7" name="Group 6"/>
          <p:cNvGrpSpPr/>
          <p:nvPr/>
        </p:nvGrpSpPr>
        <p:grpSpPr>
          <a:xfrm>
            <a:off x="-228600" y="4901293"/>
            <a:ext cx="9601200" cy="185057"/>
            <a:chOff x="-228600" y="3529693"/>
            <a:chExt cx="9601200" cy="794657"/>
          </a:xfrm>
        </p:grpSpPr>
        <p:sp>
          <p:nvSpPr>
            <p:cNvPr id="8" name="Rectangle 7"/>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4691" y="4019550"/>
            <a:ext cx="2459307" cy="756920"/>
          </a:xfrm>
          <a:prstGeom prst="rect">
            <a:avLst/>
          </a:prstGeom>
        </p:spPr>
      </p:pic>
    </p:spTree>
    <p:extLst>
      <p:ext uri="{BB962C8B-B14F-4D97-AF65-F5344CB8AC3E}">
        <p14:creationId xmlns:p14="http://schemas.microsoft.com/office/powerpoint/2010/main" val="1132598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2205811"/>
            <a:ext cx="8229600" cy="2728139"/>
          </a:xfrm>
        </p:spPr>
        <p:txBody>
          <a:bodyPr>
            <a:noAutofit/>
          </a:bodyPr>
          <a:lstStyle/>
          <a:p>
            <a:pPr marL="0" lvl="0" indent="0" fontAlgn="ctr">
              <a:buNone/>
            </a:pPr>
            <a:r>
              <a:rPr lang="en-US" sz="2000" b="1" dirty="0" smtClean="0">
                <a:solidFill>
                  <a:schemeClr val="tx1">
                    <a:lumMod val="10000"/>
                  </a:schemeClr>
                </a:solidFill>
              </a:rPr>
              <a:t>Introduce an optional TLS Coaching Support Program. While the recommended TLS Weight Loss Solution is a 12-weeks program, you can offer three options for  personal support and education for your clients &amp; customers. Each option will include the TLS Health Guide &amp; Journal, weekly videos, and weekly support and review of the journal. </a:t>
            </a:r>
          </a:p>
          <a:p>
            <a:pPr lvl="1" fontAlgn="ctr"/>
            <a:r>
              <a:rPr lang="en-US" sz="1600" b="1" dirty="0" smtClean="0">
                <a:solidFill>
                  <a:schemeClr val="tx1">
                    <a:lumMod val="10000"/>
                  </a:schemeClr>
                </a:solidFill>
              </a:rPr>
              <a:t>Option 1 – 4-weeks - $59.95</a:t>
            </a:r>
          </a:p>
          <a:p>
            <a:pPr lvl="1" fontAlgn="ctr"/>
            <a:r>
              <a:rPr lang="en-US" sz="1600" b="1" dirty="0" smtClean="0">
                <a:solidFill>
                  <a:schemeClr val="tx1">
                    <a:lumMod val="10000"/>
                  </a:schemeClr>
                </a:solidFill>
              </a:rPr>
              <a:t>Option 2 – 6-weeks - $79.95</a:t>
            </a:r>
          </a:p>
          <a:p>
            <a:pPr lvl="1" fontAlgn="ctr"/>
            <a:r>
              <a:rPr lang="en-US" sz="1600" b="1" dirty="0" smtClean="0">
                <a:solidFill>
                  <a:schemeClr val="tx1">
                    <a:lumMod val="10000"/>
                  </a:schemeClr>
                </a:solidFill>
              </a:rPr>
              <a:t>Option 3 – 12-weeks - $149.95</a:t>
            </a:r>
            <a:endParaRPr lang="en-US" sz="800" b="1" dirty="0">
              <a:solidFill>
                <a:schemeClr val="tx1">
                  <a:lumMod val="10000"/>
                </a:schemeClr>
              </a:solidFill>
            </a:endParaRPr>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Oval 12"/>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14"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468634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2190750"/>
            <a:ext cx="8229600" cy="2590800"/>
          </a:xfrm>
        </p:spPr>
        <p:txBody>
          <a:bodyPr>
            <a:noAutofit/>
          </a:bodyPr>
          <a:lstStyle/>
          <a:p>
            <a:pPr marL="0" lvl="0" indent="0" fontAlgn="ctr">
              <a:buNone/>
            </a:pPr>
            <a:r>
              <a:rPr lang="en-US" b="1" dirty="0" smtClean="0">
                <a:solidFill>
                  <a:schemeClr val="tx1">
                    <a:lumMod val="10000"/>
                  </a:schemeClr>
                </a:solidFill>
              </a:rPr>
              <a:t>Ask for the order...</a:t>
            </a:r>
          </a:p>
          <a:p>
            <a:pPr fontAlgn="ctr"/>
            <a:r>
              <a:rPr lang="en-US" sz="2000" b="1" dirty="0" smtClean="0">
                <a:solidFill>
                  <a:schemeClr val="tx1">
                    <a:lumMod val="10000"/>
                  </a:schemeClr>
                </a:solidFill>
              </a:rPr>
              <a:t>Will you be starting with the 4-7 day Detox or move right into their recommended plan? </a:t>
            </a:r>
            <a:r>
              <a:rPr lang="en-US" sz="2000" b="1" dirty="0">
                <a:solidFill>
                  <a:schemeClr val="tx1">
                    <a:lumMod val="10000"/>
                  </a:schemeClr>
                </a:solidFill>
              </a:rPr>
              <a:t>(</a:t>
            </a:r>
            <a:r>
              <a:rPr lang="en-US" sz="2000" b="1" dirty="0" smtClean="0">
                <a:solidFill>
                  <a:schemeClr val="tx1">
                    <a:lumMod val="10000"/>
                  </a:schemeClr>
                </a:solidFill>
              </a:rPr>
              <a:t>Fat Shredder, Rapid Results, Sure and Steady, or Continued Commitment)</a:t>
            </a:r>
          </a:p>
          <a:p>
            <a:pPr fontAlgn="ctr"/>
            <a:endParaRPr lang="en-US" sz="1800" b="1" dirty="0" smtClean="0">
              <a:solidFill>
                <a:schemeClr val="tx1">
                  <a:lumMod val="10000"/>
                </a:schemeClr>
              </a:solidFill>
            </a:endParaRPr>
          </a:p>
          <a:p>
            <a:pPr marL="0" indent="0" fontAlgn="ctr">
              <a:buNone/>
            </a:pPr>
            <a:endParaRPr lang="en-US" sz="100" b="1" dirty="0" smtClean="0">
              <a:solidFill>
                <a:schemeClr val="tx1">
                  <a:lumMod val="10000"/>
                </a:schemeClr>
              </a:solidFill>
            </a:endParaRPr>
          </a:p>
          <a:p>
            <a:pPr fontAlgn="ctr"/>
            <a:r>
              <a:rPr lang="en-US" sz="2000" b="1" dirty="0" smtClean="0">
                <a:solidFill>
                  <a:schemeClr val="tx1">
                    <a:lumMod val="10000"/>
                  </a:schemeClr>
                </a:solidFill>
              </a:rPr>
              <a:t>Tell them the cost and help them place their order on global.shop.com </a:t>
            </a:r>
            <a:endParaRPr lang="en-US" sz="2000" b="1" dirty="0">
              <a:solidFill>
                <a:schemeClr val="tx1">
                  <a:lumMod val="10000"/>
                </a:schemeClr>
              </a:solidFill>
            </a:endParaRPr>
          </a:p>
        </p:txBody>
      </p:sp>
      <p:sp>
        <p:nvSpPr>
          <p:cNvPr id="4" name="Oval 3"/>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138034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2190750"/>
            <a:ext cx="8229600" cy="2590800"/>
          </a:xfrm>
        </p:spPr>
        <p:txBody>
          <a:bodyPr>
            <a:noAutofit/>
          </a:bodyPr>
          <a:lstStyle/>
          <a:p>
            <a:pPr marL="0" lvl="0" indent="0" fontAlgn="ctr">
              <a:buNone/>
            </a:pPr>
            <a:r>
              <a:rPr lang="en-US" b="1" dirty="0" smtClean="0">
                <a:solidFill>
                  <a:schemeClr val="tx1">
                    <a:lumMod val="10000"/>
                  </a:schemeClr>
                </a:solidFill>
              </a:rPr>
              <a:t>Set the appointment or begin immediately:</a:t>
            </a:r>
          </a:p>
          <a:p>
            <a:pPr fontAlgn="ctr"/>
            <a:r>
              <a:rPr lang="en-US" sz="2000" b="1" dirty="0" smtClean="0">
                <a:solidFill>
                  <a:schemeClr val="tx1">
                    <a:lumMod val="10000"/>
                  </a:schemeClr>
                </a:solidFill>
              </a:rPr>
              <a:t>Take measurements (chest, waist, hips, biceps, neck)</a:t>
            </a:r>
          </a:p>
          <a:p>
            <a:pPr fontAlgn="ctr"/>
            <a:r>
              <a:rPr lang="en-US" sz="2000" b="1" dirty="0" smtClean="0">
                <a:solidFill>
                  <a:schemeClr val="tx1">
                    <a:lumMod val="10000"/>
                  </a:schemeClr>
                </a:solidFill>
              </a:rPr>
              <a:t>Measure the body composition (body fat)</a:t>
            </a:r>
          </a:p>
          <a:p>
            <a:pPr fontAlgn="ctr"/>
            <a:r>
              <a:rPr lang="en-US" sz="2000" b="1" dirty="0" smtClean="0">
                <a:solidFill>
                  <a:schemeClr val="tx1">
                    <a:lumMod val="10000"/>
                  </a:schemeClr>
                </a:solidFill>
              </a:rPr>
              <a:t>Take the “before” picture (front, side, and back view in from fitting clothing)</a:t>
            </a:r>
          </a:p>
          <a:p>
            <a:pPr fontAlgn="ctr"/>
            <a:r>
              <a:rPr lang="en-US" sz="2000" b="1" dirty="0" smtClean="0">
                <a:solidFill>
                  <a:schemeClr val="tx1">
                    <a:lumMod val="10000"/>
                  </a:schemeClr>
                </a:solidFill>
              </a:rPr>
              <a:t>Set the follow up and support schedule and assignments</a:t>
            </a:r>
            <a:endParaRPr lang="en-US" sz="2000" b="1" dirty="0">
              <a:solidFill>
                <a:schemeClr val="tx1">
                  <a:lumMod val="10000"/>
                </a:schemeClr>
              </a:solidFill>
            </a:endParaRPr>
          </a:p>
        </p:txBody>
      </p:sp>
      <p:sp>
        <p:nvSpPr>
          <p:cNvPr id="4" name="Oval 3"/>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966560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95250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The TLS 4 Components</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885950"/>
            <a:ext cx="8229600" cy="2514600"/>
          </a:xfrm>
        </p:spPr>
        <p:txBody>
          <a:bodyPr>
            <a:noAutofit/>
          </a:bodyPr>
          <a:lstStyle/>
          <a:p>
            <a:r>
              <a:rPr lang="en-US" sz="3600" b="1" dirty="0" smtClean="0">
                <a:solidFill>
                  <a:schemeClr val="tx1">
                    <a:lumMod val="10000"/>
                  </a:schemeClr>
                </a:solidFill>
              </a:rPr>
              <a:t>Low </a:t>
            </a:r>
            <a:r>
              <a:rPr lang="en-US" sz="3600" b="1" dirty="0" err="1" smtClean="0">
                <a:solidFill>
                  <a:schemeClr val="tx1">
                    <a:lumMod val="10000"/>
                  </a:schemeClr>
                </a:solidFill>
              </a:rPr>
              <a:t>Glycaemic</a:t>
            </a:r>
            <a:r>
              <a:rPr lang="en-US" sz="3600" b="1" dirty="0" smtClean="0">
                <a:solidFill>
                  <a:schemeClr val="tx1">
                    <a:lumMod val="10000"/>
                  </a:schemeClr>
                </a:solidFill>
              </a:rPr>
              <a:t> Impact Eating</a:t>
            </a:r>
          </a:p>
          <a:p>
            <a:r>
              <a:rPr lang="en-US" sz="3600" b="1" dirty="0" smtClean="0">
                <a:solidFill>
                  <a:schemeClr val="tx1">
                    <a:lumMod val="10000"/>
                  </a:schemeClr>
                </a:solidFill>
              </a:rPr>
              <a:t>Body Composition – Focus on Fat Loss</a:t>
            </a:r>
          </a:p>
          <a:p>
            <a:r>
              <a:rPr lang="en-US" sz="3600" b="1" dirty="0" smtClean="0">
                <a:solidFill>
                  <a:schemeClr val="tx1">
                    <a:lumMod val="10000"/>
                  </a:schemeClr>
                </a:solidFill>
              </a:rPr>
              <a:t>Supplements</a:t>
            </a:r>
          </a:p>
          <a:p>
            <a:r>
              <a:rPr lang="en-US" sz="3600" b="1" dirty="0" smtClean="0">
                <a:solidFill>
                  <a:schemeClr val="tx1">
                    <a:lumMod val="10000"/>
                  </a:schemeClr>
                </a:solidFill>
              </a:rPr>
              <a:t>Education</a:t>
            </a:r>
            <a:endParaRPr lang="en-US" sz="3600" b="1" dirty="0">
              <a:solidFill>
                <a:schemeClr val="tx1">
                  <a:lumMod val="10000"/>
                </a:schemeClr>
              </a:solidFill>
            </a:endParaRPr>
          </a:p>
        </p:txBody>
      </p:sp>
      <p:grpSp>
        <p:nvGrpSpPr>
          <p:cNvPr id="7" name="Group 6"/>
          <p:cNvGrpSpPr/>
          <p:nvPr/>
        </p:nvGrpSpPr>
        <p:grpSpPr>
          <a:xfrm>
            <a:off x="-228600" y="4901293"/>
            <a:ext cx="9601200" cy="185057"/>
            <a:chOff x="-228600" y="3529693"/>
            <a:chExt cx="9601200" cy="794657"/>
          </a:xfrm>
        </p:grpSpPr>
        <p:sp>
          <p:nvSpPr>
            <p:cNvPr id="8" name="Rectangle 7"/>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4346299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300" b="1" spc="50" dirty="0" smtClean="0">
                <a:ln w="11430"/>
                <a:solidFill>
                  <a:schemeClr val="accent2">
                    <a:lumMod val="75000"/>
                  </a:schemeClr>
                </a:solidFill>
                <a:effectLst>
                  <a:outerShdw blurRad="76200" dist="50800" dir="5400000" algn="tl" rotWithShape="0">
                    <a:srgbClr val="000000">
                      <a:alpha val="65000"/>
                    </a:srgbClr>
                  </a:outerShdw>
                </a:effectLst>
              </a:rPr>
              <a:t>Always have TLS Product on Hand</a:t>
            </a:r>
            <a:endParaRPr lang="en-US" sz="4300" b="1"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18" name="Content Placeholder 17"/>
          <p:cNvSpPr>
            <a:spLocks noGrp="1"/>
          </p:cNvSpPr>
          <p:nvPr>
            <p:ph sz="half" idx="2"/>
          </p:nvPr>
        </p:nvSpPr>
        <p:spPr>
          <a:xfrm>
            <a:off x="457200" y="1504950"/>
            <a:ext cx="6324600" cy="3398878"/>
          </a:xfrm>
        </p:spPr>
        <p:txBody>
          <a:bodyPr>
            <a:normAutofit/>
          </a:bodyPr>
          <a:lstStyle/>
          <a:p>
            <a:pPr marL="0" indent="0" algn="ctr">
              <a:buNone/>
            </a:pPr>
            <a:r>
              <a:rPr lang="en-US" sz="3500" b="1" dirty="0" smtClean="0">
                <a:solidFill>
                  <a:schemeClr val="tx1">
                    <a:lumMod val="10000"/>
                  </a:schemeClr>
                </a:solidFill>
              </a:rPr>
              <a:t>DO NOT BE WITHOUT PRODUCT! </a:t>
            </a:r>
          </a:p>
          <a:p>
            <a:pPr marL="0" indent="0" algn="ctr">
              <a:buNone/>
            </a:pPr>
            <a:endParaRPr lang="en-US" sz="3500" b="1" dirty="0" smtClean="0">
              <a:solidFill>
                <a:schemeClr val="tx1">
                  <a:lumMod val="10000"/>
                </a:schemeClr>
              </a:solidFill>
            </a:endParaRPr>
          </a:p>
          <a:p>
            <a:pPr marL="0" indent="0" algn="ctr">
              <a:buNone/>
            </a:pPr>
            <a:r>
              <a:rPr lang="en-US" sz="3500" b="1" dirty="0" smtClean="0">
                <a:solidFill>
                  <a:schemeClr val="tx1">
                    <a:lumMod val="10000"/>
                  </a:schemeClr>
                </a:solidFill>
              </a:rPr>
              <a:t>THIS IS A LIFETIME EFFORT FOR OPTIMAL HEALTH. </a:t>
            </a:r>
            <a:endParaRPr lang="en-US" sz="3500" b="1" dirty="0">
              <a:solidFill>
                <a:schemeClr val="tx1">
                  <a:lumMod val="10000"/>
                </a:schemeClr>
              </a:solidFill>
            </a:endParaRPr>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4691" y="4019550"/>
            <a:ext cx="2459307" cy="756920"/>
          </a:xfrm>
          <a:prstGeom prst="rect">
            <a:avLst/>
          </a:prstGeom>
        </p:spPr>
      </p:pic>
    </p:spTree>
    <p:extLst>
      <p:ext uri="{BB962C8B-B14F-4D97-AF65-F5344CB8AC3E}">
        <p14:creationId xmlns:p14="http://schemas.microsoft.com/office/powerpoint/2010/main" val="9892479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2538650"/>
            <a:ext cx="9601200" cy="794657"/>
            <a:chOff x="-228600" y="3529693"/>
            <a:chExt cx="9601200" cy="794657"/>
          </a:xfrm>
        </p:grpSpPr>
        <p:sp>
          <p:nvSpPr>
            <p:cNvPr id="15" name="Rectangle 14"/>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Rectangle 13"/>
          <p:cNvSpPr/>
          <p:nvPr/>
        </p:nvSpPr>
        <p:spPr>
          <a:xfrm>
            <a:off x="1947079" y="2564309"/>
            <a:ext cx="4420890" cy="769441"/>
          </a:xfrm>
          <a:prstGeom prst="rect">
            <a:avLst/>
          </a:prstGeom>
        </p:spPr>
        <p:txBody>
          <a:bodyPr wrap="none">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TLS Sales </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System </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253901" y="4171950"/>
            <a:ext cx="9397901" cy="954107"/>
          </a:xfrm>
          <a:prstGeom prst="rect">
            <a:avLst/>
          </a:prstGeom>
          <a:noFill/>
        </p:spPr>
        <p:txBody>
          <a:bodyPr wrap="square" rtlCol="0">
            <a:spAutoFit/>
          </a:bodyPr>
          <a:lstStyle/>
          <a:p>
            <a:pPr algn="ctr"/>
            <a:r>
              <a:rPr lang="en-US" sz="2800" b="1" dirty="0" smtClean="0">
                <a:solidFill>
                  <a:srgbClr val="161616"/>
                </a:solidFill>
                <a:latin typeface="Arial"/>
                <a:cs typeface="Arial"/>
              </a:rPr>
              <a:t>An easy way for an UnFranchise owner to help someone lose weight without ‘majoring in TLS’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5750"/>
            <a:ext cx="2459307" cy="756920"/>
          </a:xfrm>
          <a:prstGeom prst="rect">
            <a:avLst/>
          </a:prstGeom>
        </p:spPr>
      </p:pic>
    </p:spTree>
    <p:extLst>
      <p:ext uri="{BB962C8B-B14F-4D97-AF65-F5344CB8AC3E}">
        <p14:creationId xmlns:p14="http://schemas.microsoft.com/office/powerpoint/2010/main" val="3419268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2266950"/>
            <a:ext cx="8229600" cy="2514600"/>
          </a:xfrm>
        </p:spPr>
        <p:txBody>
          <a:bodyPr>
            <a:noAutofit/>
          </a:bodyPr>
          <a:lstStyle/>
          <a:p>
            <a:pPr marL="0" indent="0" algn="ctr">
              <a:buNone/>
            </a:pPr>
            <a:r>
              <a:rPr lang="en-US" sz="3600" b="1" dirty="0" smtClean="0">
                <a:solidFill>
                  <a:schemeClr val="tx1">
                    <a:lumMod val="10000"/>
                  </a:schemeClr>
                </a:solidFill>
              </a:rPr>
              <a:t>Forward the Introductory TLS Video to potential customer.</a:t>
            </a:r>
          </a:p>
          <a:p>
            <a:pPr marL="0" indent="0" algn="ctr">
              <a:buNone/>
            </a:pPr>
            <a:r>
              <a:rPr lang="en-US" sz="3600" b="1" dirty="0" smtClean="0">
                <a:solidFill>
                  <a:schemeClr val="tx1">
                    <a:lumMod val="10000"/>
                  </a:schemeClr>
                </a:solidFill>
              </a:rPr>
              <a:t>Search YouTube for “TLS Introduction”</a:t>
            </a:r>
          </a:p>
          <a:p>
            <a:pPr marL="0" indent="0" algn="ctr">
              <a:buNone/>
            </a:pPr>
            <a:r>
              <a:rPr lang="en-US" sz="2800" b="1" dirty="0">
                <a:solidFill>
                  <a:schemeClr val="tx1">
                    <a:lumMod val="10000"/>
                  </a:schemeClr>
                </a:solidFill>
                <a:hlinkClick r:id="rId3"/>
              </a:rPr>
              <a:t>https://</a:t>
            </a:r>
            <a:r>
              <a:rPr lang="en-US" sz="2800" b="1" dirty="0" smtClean="0">
                <a:solidFill>
                  <a:schemeClr val="tx1">
                    <a:lumMod val="10000"/>
                  </a:schemeClr>
                </a:solidFill>
                <a:hlinkClick r:id="rId3"/>
              </a:rPr>
              <a:t>www.youtube.com/watch?v=VT67BEes_MQ</a:t>
            </a:r>
            <a:r>
              <a:rPr lang="en-US" sz="2800" b="1" dirty="0" smtClean="0">
                <a:solidFill>
                  <a:schemeClr val="tx1">
                    <a:lumMod val="10000"/>
                  </a:schemeClr>
                </a:solidFill>
              </a:rPr>
              <a:t> </a:t>
            </a:r>
            <a:endParaRPr lang="en-US" sz="2800" b="1" dirty="0">
              <a:solidFill>
                <a:schemeClr val="tx1">
                  <a:lumMod val="10000"/>
                </a:schemeClr>
              </a:solidFill>
            </a:endParaRPr>
          </a:p>
          <a:p>
            <a:pPr marL="0" indent="0" algn="ctr">
              <a:buNone/>
            </a:pPr>
            <a:r>
              <a:rPr lang="en-US" sz="3600" b="1" dirty="0" smtClean="0">
                <a:solidFill>
                  <a:schemeClr val="tx1">
                    <a:lumMod val="10000"/>
                  </a:schemeClr>
                </a:solidFill>
              </a:rPr>
              <a:t> </a:t>
            </a:r>
            <a:endParaRPr lang="en-US" sz="3600" b="1" dirty="0">
              <a:solidFill>
                <a:schemeClr val="tx1">
                  <a:lumMod val="10000"/>
                </a:schemeClr>
              </a:solidFill>
            </a:endParaRPr>
          </a:p>
        </p:txBody>
      </p:sp>
      <p:sp>
        <p:nvSpPr>
          <p:cNvPr id="4" name="Oval 3"/>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grpSp>
        <p:nvGrpSpPr>
          <p:cNvPr id="7" name="Group 6"/>
          <p:cNvGrpSpPr/>
          <p:nvPr/>
        </p:nvGrpSpPr>
        <p:grpSpPr>
          <a:xfrm>
            <a:off x="-228600" y="4901293"/>
            <a:ext cx="9601200" cy="185057"/>
            <a:chOff x="-228600" y="3529693"/>
            <a:chExt cx="9601200" cy="794657"/>
          </a:xfrm>
        </p:grpSpPr>
        <p:sp>
          <p:nvSpPr>
            <p:cNvPr id="8" name="Rectangle 7"/>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38229780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Our TLS Video Library</a:t>
            </a:r>
            <a:endParaRPr lang="en-US" dirty="0">
              <a:solidFill>
                <a:schemeClr val="accent2">
                  <a:lumMod val="7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3491" y="1200150"/>
            <a:ext cx="4006017" cy="3394075"/>
          </a:xfrm>
        </p:spPr>
      </p:pic>
      <p:sp>
        <p:nvSpPr>
          <p:cNvPr id="4" name="Content Placeholder 3"/>
          <p:cNvSpPr>
            <a:spLocks noGrp="1"/>
          </p:cNvSpPr>
          <p:nvPr>
            <p:ph sz="half" idx="2"/>
          </p:nvPr>
        </p:nvSpPr>
        <p:spPr/>
        <p:txBody>
          <a:bodyPr>
            <a:normAutofit/>
          </a:bodyPr>
          <a:lstStyle/>
          <a:p>
            <a:pPr marL="0" indent="0">
              <a:buNone/>
            </a:pPr>
            <a:r>
              <a:rPr lang="en-US" sz="3200" dirty="0" smtClean="0">
                <a:solidFill>
                  <a:schemeClr val="tx1">
                    <a:lumMod val="10000"/>
                  </a:schemeClr>
                </a:solidFill>
              </a:rPr>
              <a:t>12 weeks of all new educational video’s are found on unfranchise.com.au under downloads</a:t>
            </a:r>
          </a:p>
          <a:p>
            <a:pPr marL="0" indent="0">
              <a:buNone/>
            </a:pPr>
            <a:endParaRPr lang="en-US" sz="3600" dirty="0">
              <a:solidFill>
                <a:schemeClr val="tx1">
                  <a:lumMod val="10000"/>
                </a:schemeClr>
              </a:solidFill>
            </a:endParaRPr>
          </a:p>
          <a:p>
            <a:pPr marL="0" indent="0">
              <a:buNone/>
            </a:pPr>
            <a:endParaRPr lang="en-US" sz="2200" dirty="0" smtClean="0">
              <a:solidFill>
                <a:schemeClr val="tx1">
                  <a:lumMod val="10000"/>
                </a:schemeClr>
              </a:solidFill>
            </a:endParaRPr>
          </a:p>
        </p:txBody>
      </p:sp>
    </p:spTree>
    <p:extLst>
      <p:ext uri="{BB962C8B-B14F-4D97-AF65-F5344CB8AC3E}">
        <p14:creationId xmlns:p14="http://schemas.microsoft.com/office/powerpoint/2010/main" val="4503809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457200" y="2952750"/>
            <a:ext cx="8229600" cy="1143000"/>
          </a:xfrm>
        </p:spPr>
        <p:txBody>
          <a:bodyPr>
            <a:noAutofit/>
          </a:bodyPr>
          <a:lstStyle/>
          <a:p>
            <a:pPr marL="0" indent="0" algn="ctr">
              <a:buNone/>
            </a:pPr>
            <a:r>
              <a:rPr lang="en-US" sz="3600" b="1" dirty="0" smtClean="0">
                <a:solidFill>
                  <a:schemeClr val="tx1">
                    <a:lumMod val="10000"/>
                  </a:schemeClr>
                </a:solidFill>
              </a:rPr>
              <a:t>Review the TLS Flipchart, if appropriate</a:t>
            </a:r>
            <a:endParaRPr lang="en-US" sz="3600" b="1" dirty="0">
              <a:solidFill>
                <a:schemeClr val="tx1">
                  <a:lumMod val="10000"/>
                </a:schemeClr>
              </a:solidFill>
            </a:endParaRPr>
          </a:p>
        </p:txBody>
      </p:sp>
      <p:sp>
        <p:nvSpPr>
          <p:cNvPr id="4" name="Oval 3"/>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grpSp>
        <p:nvGrpSpPr>
          <p:cNvPr id="7" name="Group 6"/>
          <p:cNvGrpSpPr/>
          <p:nvPr/>
        </p:nvGrpSpPr>
        <p:grpSpPr>
          <a:xfrm>
            <a:off x="-228600" y="4901293"/>
            <a:ext cx="9601200" cy="185057"/>
            <a:chOff x="-228600" y="3529693"/>
            <a:chExt cx="9601200" cy="794657"/>
          </a:xfrm>
        </p:grpSpPr>
        <p:sp>
          <p:nvSpPr>
            <p:cNvPr id="8" name="Rectangle 7"/>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759523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467833" y="2939016"/>
            <a:ext cx="8229600" cy="2190750"/>
          </a:xfrm>
        </p:spPr>
        <p:txBody>
          <a:bodyPr>
            <a:noAutofit/>
          </a:bodyPr>
          <a:lstStyle/>
          <a:p>
            <a:pPr marL="0" lvl="0" indent="0" algn="ctr" fontAlgn="ctr">
              <a:lnSpc>
                <a:spcPct val="107000"/>
              </a:lnSpc>
              <a:spcBef>
                <a:spcPts val="0"/>
              </a:spcBef>
              <a:buSzPts val="1000"/>
              <a:buNone/>
              <a:tabLst>
                <a:tab pos="457200" algn="l"/>
              </a:tabLst>
            </a:pPr>
            <a:r>
              <a:rPr lang="en-US" sz="2800" b="1" dirty="0" smtClean="0">
                <a:solidFill>
                  <a:srgbClr val="000000"/>
                </a:solidFill>
                <a:ea typeface="Times New Roman"/>
                <a:cs typeface="Times New Roman"/>
              </a:rPr>
              <a:t>Offer the optional 4-7 day Detox Plan prior to starting the TLS Weight Management Solution Program.</a:t>
            </a:r>
            <a:endParaRPr lang="en-US" sz="2800" b="1" dirty="0">
              <a:solidFill>
                <a:schemeClr val="tx1">
                  <a:lumMod val="10000"/>
                </a:schemeClr>
              </a:solidFill>
            </a:endParaRPr>
          </a:p>
        </p:txBody>
      </p:sp>
      <p:sp>
        <p:nvSpPr>
          <p:cNvPr id="4" name="Oval 3"/>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8570865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457200" y="2647950"/>
            <a:ext cx="8229600" cy="1905000"/>
          </a:xfrm>
        </p:spPr>
        <p:txBody>
          <a:bodyPr>
            <a:noAutofit/>
          </a:bodyPr>
          <a:lstStyle/>
          <a:p>
            <a:pPr marL="0" lvl="0" indent="0" algn="ctr" fontAlgn="ctr">
              <a:lnSpc>
                <a:spcPct val="107000"/>
              </a:lnSpc>
              <a:spcBef>
                <a:spcPts val="0"/>
              </a:spcBef>
              <a:buSzPct val="100000"/>
              <a:buNone/>
              <a:tabLst>
                <a:tab pos="457200" algn="l"/>
              </a:tabLst>
            </a:pPr>
            <a:r>
              <a:rPr lang="en-US" b="1" dirty="0" smtClean="0">
                <a:solidFill>
                  <a:schemeClr val="tx1">
                    <a:lumMod val="10000"/>
                  </a:schemeClr>
                </a:solidFill>
                <a:ea typeface="Calibri"/>
                <a:cs typeface="Times New Roman"/>
              </a:rPr>
              <a:t>Follow the easy flow for a comprehensive TLS Program </a:t>
            </a:r>
            <a:endParaRPr lang="en-US" b="1" dirty="0">
              <a:solidFill>
                <a:schemeClr val="tx1">
                  <a:lumMod val="10000"/>
                </a:schemeClr>
              </a:solidFill>
              <a:ea typeface="Calibri"/>
              <a:cs typeface="Times New Roman"/>
            </a:endParaRPr>
          </a:p>
        </p:txBody>
      </p:sp>
      <p:sp>
        <p:nvSpPr>
          <p:cNvPr id="4" name="Oval 3"/>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086625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aphicFrame>
        <p:nvGraphicFramePr>
          <p:cNvPr id="11" name="Diagram 10"/>
          <p:cNvGraphicFramePr/>
          <p:nvPr>
            <p:extLst>
              <p:ext uri="{D42A27DB-BD31-4B8C-83A1-F6EECF244321}">
                <p14:modId xmlns:p14="http://schemas.microsoft.com/office/powerpoint/2010/main" val="3683996795"/>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57727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457200" y="2924840"/>
            <a:ext cx="8229600" cy="2190750"/>
          </a:xfrm>
        </p:spPr>
        <p:txBody>
          <a:bodyPr>
            <a:noAutofit/>
          </a:bodyPr>
          <a:lstStyle/>
          <a:p>
            <a:pPr marL="0" lvl="0" indent="0" algn="ctr" fontAlgn="ctr">
              <a:lnSpc>
                <a:spcPct val="107000"/>
              </a:lnSpc>
              <a:spcBef>
                <a:spcPts val="0"/>
              </a:spcBef>
              <a:buSzPct val="100000"/>
              <a:buNone/>
              <a:tabLst>
                <a:tab pos="457200" algn="l"/>
              </a:tabLst>
            </a:pPr>
            <a:r>
              <a:rPr lang="en-US" sz="2800" b="1" dirty="0" smtClean="0">
                <a:solidFill>
                  <a:schemeClr val="tx1">
                    <a:lumMod val="10000"/>
                  </a:schemeClr>
                </a:solidFill>
                <a:ea typeface="Times New Roman"/>
                <a:cs typeface="Times New Roman"/>
              </a:rPr>
              <a:t>Offer the Optional Coaching Support Programs.</a:t>
            </a:r>
            <a:endParaRPr lang="en-US" sz="2000" b="1" dirty="0">
              <a:solidFill>
                <a:schemeClr val="tx1">
                  <a:lumMod val="10000"/>
                </a:schemeClr>
              </a:solidFill>
              <a:ea typeface="Calibri"/>
              <a:cs typeface="Times New Roman"/>
            </a:endParaRPr>
          </a:p>
        </p:txBody>
      </p:sp>
      <p:sp>
        <p:nvSpPr>
          <p:cNvPr id="4" name="Oval 3"/>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752166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457200" y="2924840"/>
            <a:ext cx="8229600" cy="866110"/>
          </a:xfrm>
        </p:spPr>
        <p:txBody>
          <a:bodyPr>
            <a:noAutofit/>
          </a:bodyPr>
          <a:lstStyle/>
          <a:p>
            <a:pPr marL="0" lvl="0" indent="0" algn="ctr" fontAlgn="ctr">
              <a:lnSpc>
                <a:spcPct val="107000"/>
              </a:lnSpc>
              <a:spcBef>
                <a:spcPts val="0"/>
              </a:spcBef>
              <a:buSzPct val="100000"/>
              <a:buNone/>
              <a:tabLst>
                <a:tab pos="457200" algn="l"/>
              </a:tabLst>
            </a:pPr>
            <a:r>
              <a:rPr lang="en-US" sz="3600" b="1" dirty="0" smtClean="0">
                <a:solidFill>
                  <a:schemeClr val="tx1">
                    <a:lumMod val="10000"/>
                  </a:schemeClr>
                </a:solidFill>
                <a:ea typeface="Times New Roman"/>
                <a:cs typeface="Times New Roman"/>
              </a:rPr>
              <a:t>Ask for the order!</a:t>
            </a:r>
            <a:endParaRPr lang="en-US" sz="2800" b="1" dirty="0">
              <a:solidFill>
                <a:schemeClr val="tx1">
                  <a:lumMod val="10000"/>
                </a:schemeClr>
              </a:solidFill>
              <a:ea typeface="Calibri"/>
              <a:cs typeface="Times New Roman"/>
            </a:endParaRPr>
          </a:p>
        </p:txBody>
      </p:sp>
      <p:sp>
        <p:nvSpPr>
          <p:cNvPr id="4" name="Oval 3"/>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332519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n w="18415" cmpd="sng">
                  <a:solidFill>
                    <a:srgbClr val="FFFFFF"/>
                  </a:solidFill>
                  <a:prstDash val="solid"/>
                </a:ln>
                <a:solidFill>
                  <a:schemeClr val="accent4"/>
                </a:solidFill>
              </a:rPr>
              <a:t>What is TLS</a:t>
            </a:r>
            <a:r>
              <a:rPr lang="en-US" baseline="30000" dirty="0" smtClean="0">
                <a:ln w="18415" cmpd="sng">
                  <a:solidFill>
                    <a:srgbClr val="FFFFFF"/>
                  </a:solidFill>
                  <a:prstDash val="solid"/>
                </a:ln>
                <a:solidFill>
                  <a:schemeClr val="accent4"/>
                </a:solidFill>
              </a:rPr>
              <a:t>®</a:t>
            </a:r>
            <a:r>
              <a:rPr lang="en-US" dirty="0" smtClean="0">
                <a:ln w="18415" cmpd="sng">
                  <a:solidFill>
                    <a:srgbClr val="FFFFFF"/>
                  </a:solidFill>
                  <a:prstDash val="solid"/>
                </a:ln>
                <a:solidFill>
                  <a:schemeClr val="accent4"/>
                </a:solidFill>
              </a:rPr>
              <a:t> Weight Management Solution?</a:t>
            </a:r>
            <a:endParaRPr lang="en-US" dirty="0">
              <a:ln w="18415" cmpd="sng">
                <a:solidFill>
                  <a:srgbClr val="FFFFFF"/>
                </a:solidFill>
                <a:prstDash val="solid"/>
              </a:ln>
              <a:solidFill>
                <a:schemeClr val="accent4"/>
              </a:solidFill>
            </a:endParaRPr>
          </a:p>
        </p:txBody>
      </p:sp>
      <p:sp>
        <p:nvSpPr>
          <p:cNvPr id="6" name="Content Placeholder 5"/>
          <p:cNvSpPr>
            <a:spLocks noGrp="1"/>
          </p:cNvSpPr>
          <p:nvPr>
            <p:ph idx="1"/>
          </p:nvPr>
        </p:nvSpPr>
        <p:spPr>
          <a:xfrm>
            <a:off x="533400" y="1123950"/>
            <a:ext cx="8229600" cy="3394472"/>
          </a:xfrm>
        </p:spPr>
        <p:txBody>
          <a:bodyPr>
            <a:normAutofit fontScale="92500"/>
          </a:bodyPr>
          <a:lstStyle/>
          <a:p>
            <a:pPr marL="0" indent="0">
              <a:buNone/>
            </a:pPr>
            <a:r>
              <a:rPr lang="en-US" dirty="0" smtClean="0">
                <a:solidFill>
                  <a:schemeClr val="accent4"/>
                </a:solidFill>
              </a:rPr>
              <a:t>TLS Weight Management Solution </a:t>
            </a:r>
            <a:r>
              <a:rPr lang="en-US" dirty="0">
                <a:solidFill>
                  <a:schemeClr val="accent4"/>
                </a:solidFill>
              </a:rPr>
              <a:t>teaches </a:t>
            </a:r>
            <a:r>
              <a:rPr lang="en-US" dirty="0" smtClean="0">
                <a:solidFill>
                  <a:schemeClr val="accent4"/>
                </a:solidFill>
              </a:rPr>
              <a:t>about low-</a:t>
            </a:r>
            <a:r>
              <a:rPr lang="en-US" dirty="0" err="1" smtClean="0">
                <a:solidFill>
                  <a:schemeClr val="accent4"/>
                </a:solidFill>
              </a:rPr>
              <a:t>glycaemic</a:t>
            </a:r>
            <a:r>
              <a:rPr lang="en-US" dirty="0" smtClean="0">
                <a:solidFill>
                  <a:schemeClr val="accent4"/>
                </a:solidFill>
              </a:rPr>
              <a:t> impact eating </a:t>
            </a:r>
            <a:r>
              <a:rPr lang="en-US" dirty="0">
                <a:solidFill>
                  <a:schemeClr val="accent4"/>
                </a:solidFill>
              </a:rPr>
              <a:t>and how to identify new </a:t>
            </a:r>
            <a:r>
              <a:rPr lang="en-US" dirty="0" smtClean="0">
                <a:solidFill>
                  <a:schemeClr val="accent4"/>
                </a:solidFill>
              </a:rPr>
              <a:t>favourite </a:t>
            </a:r>
            <a:r>
              <a:rPr lang="en-US" dirty="0">
                <a:solidFill>
                  <a:schemeClr val="accent4"/>
                </a:solidFill>
              </a:rPr>
              <a:t>foods, creating </a:t>
            </a:r>
            <a:r>
              <a:rPr lang="en-US" dirty="0" smtClean="0">
                <a:solidFill>
                  <a:schemeClr val="accent4"/>
                </a:solidFill>
              </a:rPr>
              <a:t>new &amp; healthy </a:t>
            </a:r>
            <a:r>
              <a:rPr lang="en-US" dirty="0" err="1" smtClean="0">
                <a:solidFill>
                  <a:schemeClr val="accent4"/>
                </a:solidFill>
              </a:rPr>
              <a:t>behaviours</a:t>
            </a:r>
            <a:r>
              <a:rPr lang="en-US" dirty="0">
                <a:solidFill>
                  <a:schemeClr val="accent4"/>
                </a:solidFill>
              </a:rPr>
              <a:t>, and improving body composition to get </a:t>
            </a:r>
            <a:r>
              <a:rPr lang="en-US" dirty="0" smtClean="0">
                <a:solidFill>
                  <a:schemeClr val="accent4"/>
                </a:solidFill>
              </a:rPr>
              <a:t>our metabolism </a:t>
            </a:r>
            <a:r>
              <a:rPr lang="en-US" dirty="0">
                <a:solidFill>
                  <a:schemeClr val="accent4"/>
                </a:solidFill>
              </a:rPr>
              <a:t>operating in high gear. Plus, with the help of specially formulated TLS supplements, </a:t>
            </a:r>
            <a:r>
              <a:rPr lang="en-US" dirty="0" smtClean="0">
                <a:solidFill>
                  <a:schemeClr val="accent4"/>
                </a:solidFill>
              </a:rPr>
              <a:t>everyone can  </a:t>
            </a:r>
            <a:r>
              <a:rPr lang="en-US" i="1" dirty="0">
                <a:solidFill>
                  <a:schemeClr val="accent4"/>
                </a:solidFill>
              </a:rPr>
              <a:t>find </a:t>
            </a:r>
            <a:r>
              <a:rPr lang="en-US" i="1" dirty="0" smtClean="0">
                <a:solidFill>
                  <a:schemeClr val="accent4"/>
                </a:solidFill>
              </a:rPr>
              <a:t>their </a:t>
            </a:r>
            <a:r>
              <a:rPr lang="en-US" i="1" dirty="0">
                <a:solidFill>
                  <a:schemeClr val="accent4"/>
                </a:solidFill>
              </a:rPr>
              <a:t>fit </a:t>
            </a:r>
            <a:r>
              <a:rPr lang="en-US" dirty="0">
                <a:solidFill>
                  <a:schemeClr val="accent4"/>
                </a:solidFill>
              </a:rPr>
              <a:t>in no time. </a:t>
            </a:r>
          </a:p>
        </p:txBody>
      </p:sp>
      <p:sp>
        <p:nvSpPr>
          <p:cNvPr id="7" name="Moon 6"/>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228600" y="4901293"/>
            <a:ext cx="9601200" cy="185057"/>
            <a:chOff x="-228600" y="3529693"/>
            <a:chExt cx="9601200" cy="794657"/>
          </a:xfrm>
        </p:grpSpPr>
        <p:sp>
          <p:nvSpPr>
            <p:cNvPr id="9" name="Rectangle 8"/>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63205470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457200" y="2343150"/>
            <a:ext cx="8229600" cy="2590800"/>
          </a:xfrm>
        </p:spPr>
        <p:txBody>
          <a:bodyPr>
            <a:noAutofit/>
          </a:bodyPr>
          <a:lstStyle/>
          <a:p>
            <a:pPr marL="0" lvl="0" indent="0" fontAlgn="ctr">
              <a:buNone/>
            </a:pPr>
            <a:r>
              <a:rPr lang="en-US" b="1" dirty="0" smtClean="0">
                <a:solidFill>
                  <a:schemeClr val="tx1">
                    <a:lumMod val="10000"/>
                  </a:schemeClr>
                </a:solidFill>
              </a:rPr>
              <a:t>Begin TLS Weight Management Solution</a:t>
            </a:r>
          </a:p>
          <a:p>
            <a:pPr fontAlgn="ctr"/>
            <a:r>
              <a:rPr lang="en-US" sz="2000" b="1" dirty="0" smtClean="0">
                <a:solidFill>
                  <a:schemeClr val="tx1">
                    <a:lumMod val="10000"/>
                  </a:schemeClr>
                </a:solidFill>
              </a:rPr>
              <a:t>Take the measurements (chest, waist, hips, biceps, neck)</a:t>
            </a:r>
          </a:p>
          <a:p>
            <a:pPr fontAlgn="ctr"/>
            <a:r>
              <a:rPr lang="en-US" sz="2000" b="1" dirty="0" smtClean="0">
                <a:solidFill>
                  <a:schemeClr val="tx1">
                    <a:lumMod val="10000"/>
                  </a:schemeClr>
                </a:solidFill>
              </a:rPr>
              <a:t>Measure the body composition (body fat)</a:t>
            </a:r>
          </a:p>
          <a:p>
            <a:pPr fontAlgn="ctr"/>
            <a:r>
              <a:rPr lang="en-US" sz="2000" b="1" dirty="0" smtClean="0">
                <a:solidFill>
                  <a:schemeClr val="tx1">
                    <a:lumMod val="10000"/>
                  </a:schemeClr>
                </a:solidFill>
              </a:rPr>
              <a:t>Take the “before” picture</a:t>
            </a:r>
          </a:p>
          <a:p>
            <a:pPr fontAlgn="ctr"/>
            <a:r>
              <a:rPr lang="en-US" sz="2000" b="1" dirty="0" smtClean="0">
                <a:solidFill>
                  <a:schemeClr val="tx1">
                    <a:lumMod val="10000"/>
                  </a:schemeClr>
                </a:solidFill>
              </a:rPr>
              <a:t>Set the follow up and support schedule and assignments</a:t>
            </a:r>
            <a:endParaRPr lang="en-US" sz="2000" b="1" dirty="0">
              <a:solidFill>
                <a:schemeClr val="tx1">
                  <a:lumMod val="10000"/>
                </a:schemeClr>
              </a:solidFill>
            </a:endParaRPr>
          </a:p>
        </p:txBody>
      </p:sp>
      <p:sp>
        <p:nvSpPr>
          <p:cNvPr id="4" name="Oval 3"/>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rPr>
              <a:t>7</a:t>
            </a:r>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035914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09600" y="2647950"/>
            <a:ext cx="9601200" cy="914400"/>
            <a:chOff x="-228600" y="3529693"/>
            <a:chExt cx="9601200" cy="794657"/>
          </a:xfrm>
        </p:grpSpPr>
        <p:sp>
          <p:nvSpPr>
            <p:cNvPr id="15" name="Rectangle 14"/>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Rectangle 13"/>
          <p:cNvSpPr/>
          <p:nvPr/>
        </p:nvSpPr>
        <p:spPr>
          <a:xfrm>
            <a:off x="1947079" y="2564309"/>
            <a:ext cx="4420890" cy="769441"/>
          </a:xfrm>
          <a:prstGeom prst="rect">
            <a:avLst/>
          </a:prstGeom>
        </p:spPr>
        <p:txBody>
          <a:bodyPr wrap="none">
            <a:spAutoFit/>
          </a:bodyPr>
          <a:lstStyle/>
          <a:p>
            <a:pPr algn="ct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rPr>
              <a:t>TLS Sales System </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1" y="4171950"/>
            <a:ext cx="9220200" cy="523220"/>
          </a:xfrm>
          <a:prstGeom prst="rect">
            <a:avLst/>
          </a:prstGeom>
          <a:noFill/>
        </p:spPr>
        <p:txBody>
          <a:bodyPr wrap="square" rtlCol="0">
            <a:spAutoFit/>
          </a:bodyPr>
          <a:lstStyle/>
          <a:p>
            <a:pPr algn="ctr"/>
            <a:r>
              <a:rPr lang="en-US" sz="2800" b="1" dirty="0" smtClean="0">
                <a:solidFill>
                  <a:srgbClr val="161616"/>
                </a:solidFill>
                <a:latin typeface="Arial"/>
                <a:cs typeface="Arial"/>
              </a:rPr>
              <a:t>Most simple sales system.  </a:t>
            </a:r>
            <a:endParaRPr lang="en-US" sz="3600" b="1" dirty="0" smtClean="0">
              <a:solidFill>
                <a:srgbClr val="139FC9"/>
              </a:solidFill>
              <a:latin typeface="Arial"/>
              <a:cs typeface="Aria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 y="209550"/>
            <a:ext cx="2459307" cy="756920"/>
          </a:xfrm>
          <a:prstGeom prst="rect">
            <a:avLst/>
          </a:prstGeom>
        </p:spPr>
      </p:pic>
    </p:spTree>
    <p:extLst>
      <p:ext uri="{BB962C8B-B14F-4D97-AF65-F5344CB8AC3E}">
        <p14:creationId xmlns:p14="http://schemas.microsoft.com/office/powerpoint/2010/main" val="33774979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2952749"/>
            <a:ext cx="8229600" cy="2190751"/>
          </a:xfrm>
        </p:spPr>
        <p:txBody>
          <a:bodyPr>
            <a:noAutofit/>
          </a:bodyPr>
          <a:lstStyle/>
          <a:p>
            <a:pPr marL="0" indent="0">
              <a:buNone/>
            </a:pPr>
            <a:r>
              <a:rPr lang="en-US" b="1" dirty="0" smtClean="0">
                <a:solidFill>
                  <a:schemeClr val="tx1">
                    <a:lumMod val="10000"/>
                  </a:schemeClr>
                </a:solidFill>
              </a:rPr>
              <a:t>Sell them </a:t>
            </a:r>
            <a:r>
              <a:rPr lang="en-US" b="1" u="sng" dirty="0" smtClean="0">
                <a:solidFill>
                  <a:schemeClr val="tx1">
                    <a:lumMod val="10000"/>
                  </a:schemeClr>
                </a:solidFill>
              </a:rPr>
              <a:t>2</a:t>
            </a:r>
            <a:r>
              <a:rPr lang="en-US" b="1" dirty="0" smtClean="0">
                <a:solidFill>
                  <a:schemeClr val="tx1">
                    <a:lumMod val="10000"/>
                  </a:schemeClr>
                </a:solidFill>
              </a:rPr>
              <a:t> canisters of TLS Nutrition </a:t>
            </a:r>
            <a:r>
              <a:rPr lang="en-US" b="1" dirty="0">
                <a:solidFill>
                  <a:schemeClr val="tx1">
                    <a:lumMod val="10000"/>
                  </a:schemeClr>
                </a:solidFill>
              </a:rPr>
              <a:t>S</a:t>
            </a:r>
            <a:r>
              <a:rPr lang="en-US" b="1" dirty="0" smtClean="0">
                <a:solidFill>
                  <a:schemeClr val="tx1">
                    <a:lumMod val="10000"/>
                  </a:schemeClr>
                </a:solidFill>
              </a:rPr>
              <a:t>hakes and enjoy </a:t>
            </a:r>
            <a:r>
              <a:rPr lang="en-US" b="1" u="sng" dirty="0" smtClean="0">
                <a:solidFill>
                  <a:schemeClr val="tx1">
                    <a:lumMod val="10000"/>
                  </a:schemeClr>
                </a:solidFill>
              </a:rPr>
              <a:t>2</a:t>
            </a:r>
            <a:r>
              <a:rPr lang="en-US" b="1" dirty="0" smtClean="0">
                <a:solidFill>
                  <a:schemeClr val="tx1">
                    <a:lumMod val="10000"/>
                  </a:schemeClr>
                </a:solidFill>
              </a:rPr>
              <a:t> shakes per day and follow either of these </a:t>
            </a:r>
            <a:r>
              <a:rPr lang="en-US" b="1" u="sng" dirty="0" smtClean="0">
                <a:solidFill>
                  <a:schemeClr val="tx1">
                    <a:lumMod val="10000"/>
                  </a:schemeClr>
                </a:solidFill>
              </a:rPr>
              <a:t>2</a:t>
            </a:r>
            <a:r>
              <a:rPr lang="en-US" b="1" dirty="0" smtClean="0">
                <a:solidFill>
                  <a:schemeClr val="tx1">
                    <a:lumMod val="10000"/>
                  </a:schemeClr>
                </a:solidFill>
              </a:rPr>
              <a:t> programs: Rapid Results or Sure and Steady Plan</a:t>
            </a:r>
            <a:endParaRPr lang="en-US" sz="1600" b="1" dirty="0">
              <a:solidFill>
                <a:schemeClr val="tx1">
                  <a:lumMod val="10000"/>
                </a:schemeClr>
              </a:solidFill>
            </a:endParaRPr>
          </a:p>
        </p:txBody>
      </p:sp>
      <p:sp>
        <p:nvSpPr>
          <p:cNvPr id="4" name="Oval 3"/>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6"/>
          <p:cNvGrpSpPr/>
          <p:nvPr/>
        </p:nvGrpSpPr>
        <p:grpSpPr>
          <a:xfrm>
            <a:off x="-228600" y="4901293"/>
            <a:ext cx="9601200" cy="185057"/>
            <a:chOff x="-228600" y="3529693"/>
            <a:chExt cx="9601200" cy="794657"/>
          </a:xfrm>
        </p:grpSpPr>
        <p:sp>
          <p:nvSpPr>
            <p:cNvPr id="8" name="Rectangle 7"/>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6" name="Rectangle 5"/>
          <p:cNvSpPr/>
          <p:nvPr/>
        </p:nvSpPr>
        <p:spPr>
          <a:xfrm>
            <a:off x="1676400" y="2387084"/>
            <a:ext cx="4571999" cy="523220"/>
          </a:xfrm>
          <a:prstGeom prst="rect">
            <a:avLst/>
          </a:prstGeom>
        </p:spPr>
        <p:txBody>
          <a:bodyPr wrap="square">
            <a:spAutoFit/>
          </a:bodyPr>
          <a:lstStyle/>
          <a:p>
            <a:pPr algn="ctr"/>
            <a:r>
              <a:rPr lang="en-US" sz="2800" b="1" spc="50" dirty="0" smtClean="0">
                <a:ln w="11430"/>
                <a:solidFill>
                  <a:schemeClr val="accent2">
                    <a:lumMod val="75000"/>
                  </a:schemeClr>
                </a:solidFill>
                <a:effectLst>
                  <a:outerShdw blurRad="76200" dist="50800" dir="5400000" algn="tl" rotWithShape="0">
                    <a:srgbClr val="000000">
                      <a:alpha val="65000"/>
                    </a:srgbClr>
                  </a:outerShdw>
                </a:effectLst>
              </a:rPr>
              <a:t>            “The Triple </a:t>
            </a:r>
            <a:r>
              <a:rPr lang="en-US" sz="2800" b="1" u="sng" spc="50" dirty="0" smtClean="0">
                <a:ln w="11430"/>
                <a:solidFill>
                  <a:schemeClr val="accent2">
                    <a:lumMod val="75000"/>
                  </a:schemeClr>
                </a:solidFill>
                <a:effectLst>
                  <a:outerShdw blurRad="76200" dist="50800" dir="5400000" algn="tl" rotWithShape="0">
                    <a:srgbClr val="000000">
                      <a:alpha val="65000"/>
                    </a:srgbClr>
                  </a:outerShdw>
                </a:effectLst>
              </a:rPr>
              <a:t>2</a:t>
            </a:r>
            <a:r>
              <a:rPr lang="en-US" sz="2800" b="1" spc="50" dirty="0" smtClean="0">
                <a:ln w="11430"/>
                <a:solidFill>
                  <a:schemeClr val="accent2">
                    <a:lumMod val="75000"/>
                  </a:schemeClr>
                </a:solidFill>
                <a:effectLst>
                  <a:outerShdw blurRad="76200" dist="50800" dir="5400000" algn="tl" rotWithShape="0">
                    <a:srgbClr val="000000">
                      <a:alpha val="65000"/>
                    </a:srgbClr>
                  </a:outerShdw>
                </a:effectLst>
              </a:rPr>
              <a:t> Rule”</a:t>
            </a:r>
            <a:endParaRPr lang="en-US" sz="2800" dirty="0"/>
          </a:p>
        </p:txBody>
      </p:sp>
    </p:spTree>
    <p:extLst>
      <p:ext uri="{BB962C8B-B14F-4D97-AF65-F5344CB8AC3E}">
        <p14:creationId xmlns:p14="http://schemas.microsoft.com/office/powerpoint/2010/main" val="10340391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Our TLS Video Library</a:t>
            </a:r>
            <a:endParaRPr lang="en-US" dirty="0">
              <a:solidFill>
                <a:schemeClr val="accent2">
                  <a:lumMod val="75000"/>
                </a:schemeClr>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3491" y="1200150"/>
            <a:ext cx="4006017" cy="3394075"/>
          </a:xfrm>
        </p:spPr>
      </p:pic>
      <p:sp>
        <p:nvSpPr>
          <p:cNvPr id="4" name="Content Placeholder 3"/>
          <p:cNvSpPr>
            <a:spLocks noGrp="1"/>
          </p:cNvSpPr>
          <p:nvPr>
            <p:ph sz="half" idx="2"/>
          </p:nvPr>
        </p:nvSpPr>
        <p:spPr/>
        <p:txBody>
          <a:bodyPr>
            <a:normAutofit/>
          </a:bodyPr>
          <a:lstStyle/>
          <a:p>
            <a:pPr marL="0" indent="0">
              <a:buNone/>
            </a:pPr>
            <a:r>
              <a:rPr lang="en-US" sz="3600" dirty="0" smtClean="0">
                <a:solidFill>
                  <a:schemeClr val="tx1">
                    <a:lumMod val="10000"/>
                  </a:schemeClr>
                </a:solidFill>
              </a:rPr>
              <a:t>They can also be sent </a:t>
            </a:r>
            <a:r>
              <a:rPr lang="en-US" sz="3600" smtClean="0">
                <a:solidFill>
                  <a:schemeClr val="tx1">
                    <a:lumMod val="10000"/>
                  </a:schemeClr>
                </a:solidFill>
              </a:rPr>
              <a:t>the educational videos!</a:t>
            </a:r>
            <a:endParaRPr lang="en-US" sz="3600" dirty="0">
              <a:solidFill>
                <a:schemeClr val="tx1">
                  <a:lumMod val="10000"/>
                </a:schemeClr>
              </a:solidFill>
            </a:endParaRPr>
          </a:p>
        </p:txBody>
      </p:sp>
    </p:spTree>
    <p:extLst>
      <p:ext uri="{BB962C8B-B14F-4D97-AF65-F5344CB8AC3E}">
        <p14:creationId xmlns:p14="http://schemas.microsoft.com/office/powerpoint/2010/main" val="6486597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t="28667" b="33514"/>
          <a:stretch/>
        </p:blipFill>
        <p:spPr bwMode="auto">
          <a:xfrm>
            <a:off x="-76200" y="950385"/>
            <a:ext cx="3962400" cy="149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457200" y="28575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smtClean="0">
                <a:ln w="11430"/>
                <a:solidFill>
                  <a:schemeClr val="accent2">
                    <a:lumMod val="75000"/>
                  </a:schemeClr>
                </a:solidFill>
                <a:effectLst>
                  <a:outerShdw blurRad="76200" dist="50800" dir="5400000" algn="tl" rotWithShape="0">
                    <a:srgbClr val="000000">
                      <a:alpha val="65000"/>
                    </a:srgbClr>
                  </a:outerShdw>
                </a:effectLst>
              </a:rPr>
              <a:t>STEP</a:t>
            </a:r>
            <a:endParaRPr lang="en-US" sz="5400" b="1"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2724150"/>
            <a:ext cx="8229600" cy="2042339"/>
          </a:xfrm>
        </p:spPr>
        <p:txBody>
          <a:bodyPr>
            <a:noAutofit/>
          </a:bodyPr>
          <a:lstStyle/>
          <a:p>
            <a:pPr lvl="0"/>
            <a:r>
              <a:rPr lang="en-US" sz="2400" b="1" dirty="0">
                <a:solidFill>
                  <a:schemeClr val="bg2">
                    <a:lumMod val="10000"/>
                  </a:schemeClr>
                </a:solidFill>
              </a:rPr>
              <a:t>Send the interested customer a link to the </a:t>
            </a:r>
            <a:r>
              <a:rPr lang="en-US" sz="2400" b="1" dirty="0" smtClean="0">
                <a:solidFill>
                  <a:schemeClr val="bg2">
                    <a:lumMod val="10000"/>
                  </a:schemeClr>
                </a:solidFill>
              </a:rPr>
              <a:t>TLS </a:t>
            </a:r>
            <a:r>
              <a:rPr lang="en-US" sz="2400" b="1" dirty="0">
                <a:solidFill>
                  <a:schemeClr val="bg2">
                    <a:lumMod val="10000"/>
                  </a:schemeClr>
                </a:solidFill>
              </a:rPr>
              <a:t>Shake product on your </a:t>
            </a:r>
            <a:r>
              <a:rPr lang="en-US" sz="2400" b="1" u="sng" dirty="0">
                <a:solidFill>
                  <a:schemeClr val="bg2">
                    <a:lumMod val="10000"/>
                  </a:schemeClr>
                </a:solidFill>
                <a:hlinkClick r:id="rId3"/>
              </a:rPr>
              <a:t>www.au.shop.com</a:t>
            </a:r>
            <a:r>
              <a:rPr lang="en-US" sz="2400" b="1" dirty="0">
                <a:solidFill>
                  <a:schemeClr val="bg2">
                    <a:lumMod val="10000"/>
                  </a:schemeClr>
                </a:solidFill>
              </a:rPr>
              <a:t> </a:t>
            </a:r>
            <a:r>
              <a:rPr lang="en-US" sz="2400" b="1" dirty="0" smtClean="0">
                <a:solidFill>
                  <a:schemeClr val="bg2">
                    <a:lumMod val="10000"/>
                  </a:schemeClr>
                </a:solidFill>
              </a:rPr>
              <a:t>site.</a:t>
            </a:r>
            <a:endParaRPr lang="en-US" sz="2400" b="1" dirty="0">
              <a:solidFill>
                <a:schemeClr val="bg2">
                  <a:lumMod val="10000"/>
                </a:schemeClr>
              </a:solidFill>
            </a:endParaRPr>
          </a:p>
          <a:p>
            <a:pPr lvl="0"/>
            <a:r>
              <a:rPr lang="en-US" sz="2400" b="1" dirty="0">
                <a:solidFill>
                  <a:schemeClr val="bg2">
                    <a:lumMod val="10000"/>
                  </a:schemeClr>
                </a:solidFill>
              </a:rPr>
              <a:t>Send the interested customer to your </a:t>
            </a:r>
            <a:r>
              <a:rPr lang="en-US" sz="2400" b="1" dirty="0" smtClean="0">
                <a:solidFill>
                  <a:schemeClr val="bg2">
                    <a:lumMod val="10000"/>
                  </a:schemeClr>
                </a:solidFill>
              </a:rPr>
              <a:t>www.global.shop.com </a:t>
            </a:r>
            <a:r>
              <a:rPr lang="en-US" sz="2400" b="1" dirty="0">
                <a:solidFill>
                  <a:schemeClr val="bg2">
                    <a:lumMod val="10000"/>
                  </a:schemeClr>
                </a:solidFill>
              </a:rPr>
              <a:t>site to review the </a:t>
            </a:r>
            <a:r>
              <a:rPr lang="en-US" sz="2400" b="1" dirty="0" smtClean="0">
                <a:solidFill>
                  <a:schemeClr val="bg2">
                    <a:lumMod val="10000"/>
                  </a:schemeClr>
                </a:solidFill>
              </a:rPr>
              <a:t>TLS </a:t>
            </a:r>
            <a:r>
              <a:rPr lang="en-US" sz="2400" b="1" dirty="0">
                <a:solidFill>
                  <a:schemeClr val="bg2">
                    <a:lumMod val="10000"/>
                  </a:schemeClr>
                </a:solidFill>
              </a:rPr>
              <a:t>products available on line from the United States.</a:t>
            </a:r>
          </a:p>
        </p:txBody>
      </p:sp>
      <p:sp>
        <p:nvSpPr>
          <p:cNvPr id="4" name="Oval 3"/>
          <p:cNvSpPr/>
          <p:nvPr/>
        </p:nvSpPr>
        <p:spPr>
          <a:xfrm>
            <a:off x="4114800" y="1276350"/>
            <a:ext cx="914400" cy="914400"/>
          </a:xfrm>
          <a:prstGeom prst="ellipse">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7" name="Group 6"/>
          <p:cNvGrpSpPr/>
          <p:nvPr/>
        </p:nvGrpSpPr>
        <p:grpSpPr>
          <a:xfrm>
            <a:off x="-228600" y="4901293"/>
            <a:ext cx="9601200" cy="185057"/>
            <a:chOff x="-228600" y="3529693"/>
            <a:chExt cx="9601200" cy="794657"/>
          </a:xfrm>
        </p:grpSpPr>
        <p:sp>
          <p:nvSpPr>
            <p:cNvPr id="8" name="Rectangle 7"/>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411375016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itle 1"/>
          <p:cNvSpPr>
            <a:spLocks noGrp="1"/>
          </p:cNvSpPr>
          <p:nvPr>
            <p:ph type="title"/>
          </p:nvPr>
        </p:nvSpPr>
        <p:spPr>
          <a:xfrm>
            <a:off x="457200" y="110490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chemeClr val="accent2">
                    <a:lumMod val="75000"/>
                  </a:schemeClr>
                </a:solidFill>
                <a:effectLst>
                  <a:outerShdw blurRad="76200" dist="50800" dir="5400000" algn="tl" rotWithShape="0">
                    <a:srgbClr val="000000">
                      <a:alpha val="65000"/>
                    </a:srgbClr>
                  </a:outerShdw>
                </a:effectLst>
              </a:rPr>
              <a:t>TLS Nutrition Shakes</a:t>
            </a:r>
            <a:endParaRPr lang="en-US" sz="4800" b="1"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11" name="Content Placeholder 2"/>
          <p:cNvSpPr>
            <a:spLocks noGrp="1"/>
          </p:cNvSpPr>
          <p:nvPr>
            <p:ph idx="1"/>
          </p:nvPr>
        </p:nvSpPr>
        <p:spPr>
          <a:xfrm>
            <a:off x="762000" y="1962150"/>
            <a:ext cx="4114800" cy="2756009"/>
          </a:xfrm>
        </p:spPr>
        <p:txBody>
          <a:bodyPr>
            <a:normAutofit fontScale="92500" lnSpcReduction="10000"/>
          </a:bodyPr>
          <a:lstStyle/>
          <a:p>
            <a:pPr marL="0" indent="0">
              <a:buNone/>
            </a:pPr>
            <a:r>
              <a:rPr lang="en-US" sz="2800" b="1" dirty="0" smtClean="0">
                <a:solidFill>
                  <a:schemeClr val="bg2">
                    <a:lumMod val="10000"/>
                  </a:schemeClr>
                </a:solidFill>
              </a:rPr>
              <a:t>Codes: </a:t>
            </a:r>
          </a:p>
          <a:p>
            <a:pPr marL="0" indent="0">
              <a:buNone/>
            </a:pPr>
            <a:r>
              <a:rPr lang="en-US" sz="2800" b="1" dirty="0" smtClean="0">
                <a:solidFill>
                  <a:schemeClr val="bg2">
                    <a:lumMod val="10000"/>
                  </a:schemeClr>
                </a:solidFill>
              </a:rPr>
              <a:t>76391 Chocolate</a:t>
            </a:r>
          </a:p>
          <a:p>
            <a:pPr marL="0" indent="0">
              <a:buNone/>
            </a:pPr>
            <a:r>
              <a:rPr lang="en-US" sz="2800" b="1" dirty="0" smtClean="0">
                <a:solidFill>
                  <a:schemeClr val="bg2">
                    <a:lumMod val="10000"/>
                  </a:schemeClr>
                </a:solidFill>
              </a:rPr>
              <a:t>76390 Vanilla</a:t>
            </a:r>
            <a:endParaRPr lang="en-US" sz="2800" b="1" dirty="0">
              <a:solidFill>
                <a:schemeClr val="bg2">
                  <a:lumMod val="10000"/>
                </a:schemeClr>
              </a:solidFill>
            </a:endParaRPr>
          </a:p>
          <a:p>
            <a:pPr marL="0" indent="0">
              <a:buNone/>
            </a:pPr>
            <a:r>
              <a:rPr lang="en-US" sz="2800" b="1" dirty="0" smtClean="0">
                <a:solidFill>
                  <a:schemeClr val="bg2">
                    <a:lumMod val="10000"/>
                  </a:schemeClr>
                </a:solidFill>
              </a:rPr>
              <a:t>UC: $32.50</a:t>
            </a:r>
            <a:endParaRPr lang="en-US" sz="2800" b="1" dirty="0">
              <a:solidFill>
                <a:schemeClr val="bg2">
                  <a:lumMod val="10000"/>
                </a:schemeClr>
              </a:solidFill>
            </a:endParaRPr>
          </a:p>
          <a:p>
            <a:pPr marL="0" indent="0">
              <a:buNone/>
            </a:pPr>
            <a:r>
              <a:rPr lang="en-US" sz="2800" b="1" dirty="0" smtClean="0">
                <a:solidFill>
                  <a:schemeClr val="bg2">
                    <a:lumMod val="10000"/>
                  </a:schemeClr>
                </a:solidFill>
              </a:rPr>
              <a:t>SR: $44.50</a:t>
            </a:r>
          </a:p>
          <a:p>
            <a:pPr marL="0" indent="0">
              <a:buNone/>
            </a:pPr>
            <a:r>
              <a:rPr lang="en-US" sz="2800" b="1" dirty="0" smtClean="0">
                <a:solidFill>
                  <a:schemeClr val="bg2">
                    <a:lumMod val="10000"/>
                  </a:schemeClr>
                </a:solidFill>
              </a:rPr>
              <a:t>BV 10</a:t>
            </a:r>
            <a:endParaRPr lang="en-US" sz="2800" b="1" dirty="0">
              <a:solidFill>
                <a:schemeClr val="bg2">
                  <a:lumMod val="10000"/>
                </a:schemeClr>
              </a:solidFill>
            </a:endParaRPr>
          </a:p>
          <a:p>
            <a:pPr marL="0" indent="0">
              <a:buNone/>
            </a:pPr>
            <a:endParaRPr lang="en-US" sz="2800" b="1" dirty="0">
              <a:solidFill>
                <a:schemeClr val="bg2">
                  <a:lumMod val="10000"/>
                </a:schemeClr>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6882"/>
          <a:stretch/>
        </p:blipFill>
        <p:spPr>
          <a:xfrm>
            <a:off x="4572000" y="1841609"/>
            <a:ext cx="3169244" cy="2951131"/>
          </a:xfrm>
          <a:prstGeom prst="rect">
            <a:avLst/>
          </a:prstGeom>
        </p:spPr>
      </p:pic>
    </p:spTree>
    <p:extLst>
      <p:ext uri="{BB962C8B-B14F-4D97-AF65-F5344CB8AC3E}">
        <p14:creationId xmlns:p14="http://schemas.microsoft.com/office/powerpoint/2010/main" val="91779833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oon 4"/>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6" name="Group 5"/>
          <p:cNvGrpSpPr/>
          <p:nvPr/>
        </p:nvGrpSpPr>
        <p:grpSpPr>
          <a:xfrm>
            <a:off x="-228600" y="4901293"/>
            <a:ext cx="9601200" cy="185057"/>
            <a:chOff x="-228600" y="3529693"/>
            <a:chExt cx="9601200" cy="794657"/>
          </a:xfrm>
        </p:grpSpPr>
        <p:sp>
          <p:nvSpPr>
            <p:cNvPr id="7" name="Rectangle 6"/>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2" name="Title 1"/>
          <p:cNvSpPr>
            <a:spLocks noGrp="1"/>
          </p:cNvSpPr>
          <p:nvPr>
            <p:ph type="title"/>
          </p:nvPr>
        </p:nvSpPr>
        <p:spPr>
          <a:xfrm>
            <a:off x="457200" y="1104900"/>
            <a:ext cx="8229600" cy="85725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US" sz="4800" b="1" spc="50" dirty="0" smtClean="0">
                <a:ln w="11430"/>
                <a:solidFill>
                  <a:schemeClr val="accent2">
                    <a:lumMod val="75000"/>
                  </a:schemeClr>
                </a:solidFill>
                <a:effectLst>
                  <a:outerShdw blurRad="76200" dist="50800" dir="5400000" algn="tl" rotWithShape="0">
                    <a:srgbClr val="000000">
                      <a:alpha val="65000"/>
                    </a:srgbClr>
                  </a:outerShdw>
                </a:effectLst>
              </a:rPr>
              <a:t>TLS Guide and Journal</a:t>
            </a:r>
            <a:endParaRPr lang="en-US" sz="4800" b="1"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11" name="Content Placeholder 2"/>
          <p:cNvSpPr>
            <a:spLocks noGrp="1"/>
          </p:cNvSpPr>
          <p:nvPr>
            <p:ph idx="1"/>
          </p:nvPr>
        </p:nvSpPr>
        <p:spPr>
          <a:xfrm>
            <a:off x="762000" y="2266950"/>
            <a:ext cx="4114800" cy="1904999"/>
          </a:xfrm>
        </p:spPr>
        <p:txBody>
          <a:bodyPr>
            <a:normAutofit/>
          </a:bodyPr>
          <a:lstStyle/>
          <a:p>
            <a:pPr marL="0" indent="0">
              <a:buNone/>
            </a:pPr>
            <a:r>
              <a:rPr lang="en-US" sz="2800" b="1" dirty="0" smtClean="0">
                <a:solidFill>
                  <a:schemeClr val="bg2">
                    <a:lumMod val="10000"/>
                  </a:schemeClr>
                </a:solidFill>
              </a:rPr>
              <a:t>Code</a:t>
            </a:r>
            <a:r>
              <a:rPr lang="en-US" sz="2800" b="1" dirty="0">
                <a:solidFill>
                  <a:schemeClr val="bg2">
                    <a:lumMod val="10000"/>
                  </a:schemeClr>
                </a:solidFill>
              </a:rPr>
              <a:t>: 76478</a:t>
            </a:r>
          </a:p>
          <a:p>
            <a:pPr marL="0" indent="0">
              <a:buNone/>
            </a:pPr>
            <a:r>
              <a:rPr lang="en-US" sz="2800" b="1" dirty="0" smtClean="0">
                <a:solidFill>
                  <a:schemeClr val="bg2">
                    <a:lumMod val="10000"/>
                  </a:schemeClr>
                </a:solidFill>
              </a:rPr>
              <a:t>UC: </a:t>
            </a:r>
            <a:r>
              <a:rPr lang="en-US" sz="2800" b="1" dirty="0">
                <a:solidFill>
                  <a:schemeClr val="bg2">
                    <a:lumMod val="10000"/>
                  </a:schemeClr>
                </a:solidFill>
              </a:rPr>
              <a:t>$17.35</a:t>
            </a:r>
          </a:p>
          <a:p>
            <a:pPr marL="0" indent="0">
              <a:buNone/>
            </a:pPr>
            <a:r>
              <a:rPr lang="en-US" sz="2800" b="1" dirty="0" smtClean="0">
                <a:solidFill>
                  <a:schemeClr val="bg2">
                    <a:lumMod val="10000"/>
                  </a:schemeClr>
                </a:solidFill>
              </a:rPr>
              <a:t>SR: </a:t>
            </a:r>
            <a:r>
              <a:rPr lang="en-US" sz="2800" b="1" dirty="0">
                <a:solidFill>
                  <a:schemeClr val="bg2">
                    <a:lumMod val="10000"/>
                  </a:schemeClr>
                </a:solidFill>
              </a:rPr>
              <a:t>$24.25</a:t>
            </a:r>
          </a:p>
          <a:p>
            <a:pPr marL="0" indent="0">
              <a:buNone/>
            </a:pPr>
            <a:endParaRPr lang="en-US" sz="2800" b="1" dirty="0">
              <a:solidFill>
                <a:schemeClr val="bg2">
                  <a:lumMod val="10000"/>
                </a:schemeClr>
              </a:solidFill>
            </a:endParaRPr>
          </a:p>
        </p:txBody>
      </p:sp>
      <p:pic>
        <p:nvPicPr>
          <p:cNvPr id="3074" name="Picture 2" descr="C:\Users\yvonnel\AppData\Local\Microsoft\Windows\Temporary Internet Files\Content.Outlook\WC916TMT\AUS_ENG_healthGuide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3100">
            <a:off x="3182260" y="2034747"/>
            <a:ext cx="3376969" cy="237744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29615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lumMod val="10000"/>
                  </a:schemeClr>
                </a:solidFill>
              </a:rPr>
              <a:t>AUS TLS Business Building Challenge</a:t>
            </a:r>
            <a:br>
              <a:rPr lang="en-US" b="1" dirty="0" smtClean="0">
                <a:solidFill>
                  <a:schemeClr val="tx1">
                    <a:lumMod val="10000"/>
                  </a:schemeClr>
                </a:solidFill>
              </a:rPr>
            </a:br>
            <a:r>
              <a:rPr lang="en-US" b="1" dirty="0" smtClean="0">
                <a:solidFill>
                  <a:schemeClr val="tx1">
                    <a:lumMod val="10000"/>
                  </a:schemeClr>
                </a:solidFill>
              </a:rPr>
              <a:t>March 23, 2015 – June 23, 2015 </a:t>
            </a:r>
            <a:endParaRPr lang="en-US" b="1" dirty="0">
              <a:solidFill>
                <a:schemeClr val="tx1">
                  <a:lumMod val="10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lumMod val="10000"/>
                  </a:schemeClr>
                </a:solidFill>
              </a:rPr>
              <a:t>Requirements located on your unfranchisetraining.com and back office</a:t>
            </a:r>
          </a:p>
          <a:p>
            <a:r>
              <a:rPr lang="en-US" dirty="0" smtClean="0">
                <a:solidFill>
                  <a:schemeClr val="tx1">
                    <a:lumMod val="10000"/>
                  </a:schemeClr>
                </a:solidFill>
              </a:rPr>
              <a:t>Move your </a:t>
            </a:r>
            <a:r>
              <a:rPr lang="en-US" dirty="0">
                <a:solidFill>
                  <a:schemeClr val="tx1">
                    <a:lumMod val="10000"/>
                  </a:schemeClr>
                </a:solidFill>
              </a:rPr>
              <a:t>b</a:t>
            </a:r>
            <a:r>
              <a:rPr lang="en-US" dirty="0" smtClean="0">
                <a:solidFill>
                  <a:schemeClr val="tx1">
                    <a:lumMod val="10000"/>
                  </a:schemeClr>
                </a:solidFill>
              </a:rPr>
              <a:t>usiness forward by helping people physically and financially</a:t>
            </a:r>
            <a:r>
              <a:rPr lang="en-US" dirty="0"/>
              <a:t> </a:t>
            </a:r>
            <a:endParaRPr lang="en-US" dirty="0" smtClean="0"/>
          </a:p>
          <a:p>
            <a:pPr lvl="0"/>
            <a:r>
              <a:rPr lang="en-US" dirty="0" smtClean="0">
                <a:solidFill>
                  <a:schemeClr val="tx1">
                    <a:lumMod val="10000"/>
                  </a:schemeClr>
                </a:solidFill>
              </a:rPr>
              <a:t>Don’t forget to purchase your tickets to Market </a:t>
            </a:r>
            <a:r>
              <a:rPr lang="en-US" dirty="0">
                <a:solidFill>
                  <a:schemeClr val="tx1">
                    <a:lumMod val="10000"/>
                  </a:schemeClr>
                </a:solidFill>
              </a:rPr>
              <a:t>Australia 2016 Annual Convention </a:t>
            </a:r>
            <a:r>
              <a:rPr lang="en-US" dirty="0" smtClean="0">
                <a:solidFill>
                  <a:schemeClr val="tx1">
                    <a:lumMod val="10000"/>
                  </a:schemeClr>
                </a:solidFill>
              </a:rPr>
              <a:t>and/or </a:t>
            </a:r>
            <a:r>
              <a:rPr lang="en-US" dirty="0">
                <a:solidFill>
                  <a:schemeClr val="tx1">
                    <a:lumMod val="10000"/>
                  </a:schemeClr>
                </a:solidFill>
              </a:rPr>
              <a:t>2015 Regional Convention in Singapore.</a:t>
            </a:r>
          </a:p>
          <a:p>
            <a:r>
              <a:rPr lang="en-US" dirty="0"/>
              <a:t> </a:t>
            </a:r>
          </a:p>
          <a:p>
            <a:endParaRPr lang="en-US" dirty="0" smtClean="0">
              <a:solidFill>
                <a:schemeClr val="tx1">
                  <a:lumMod val="10000"/>
                </a:schemeClr>
              </a:solidFill>
            </a:endParaRPr>
          </a:p>
          <a:p>
            <a:endParaRPr lang="en-US" dirty="0"/>
          </a:p>
        </p:txBody>
      </p:sp>
      <p:sp>
        <p:nvSpPr>
          <p:cNvPr id="4" name="Moon 3"/>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6274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Content Placeholder 3"/>
          <p:cNvSpPr txBox="1">
            <a:spLocks/>
          </p:cNvSpPr>
          <p:nvPr/>
        </p:nvSpPr>
        <p:spPr>
          <a:xfrm>
            <a:off x="1996440" y="3714750"/>
            <a:ext cx="478536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Font typeface="Arial" pitchFamily="34" charset="0"/>
              <a:buNone/>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cs typeface="Kokila" panose="020B0604020202020204" pitchFamily="34" charset="0"/>
              </a:rPr>
              <a:t>SALES SYSTEMS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cs typeface="Kokila"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550"/>
            <a:ext cx="9144000" cy="2814320"/>
          </a:xfrm>
          <a:prstGeom prst="rect">
            <a:avLst/>
          </a:prstGeom>
        </p:spPr>
      </p:pic>
    </p:spTree>
    <p:extLst>
      <p:ext uri="{BB962C8B-B14F-4D97-AF65-F5344CB8AC3E}">
        <p14:creationId xmlns:p14="http://schemas.microsoft.com/office/powerpoint/2010/main" val="2452545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grpId="0" nodeType="withEffect">
                                  <p:stCondLst>
                                    <p:cond delay="0"/>
                                  </p:stCondLst>
                                  <p:childTnLst>
                                    <p:animMotion origin="layout" path="M -0.33403 -2.12766E-7 L 1.01528 -2.12766E-7 " pathEditMode="relative" rAng="0" ptsTypes="AA">
                                      <p:cBhvr>
                                        <p:cTn id="6" dur="3100" spd="-100000" fill="hold"/>
                                        <p:tgtEl>
                                          <p:spTgt spid="7"/>
                                        </p:tgtEl>
                                        <p:attrNameLst>
                                          <p:attrName>ppt_x</p:attrName>
                                          <p:attrName>ppt_y</p:attrName>
                                        </p:attrNameLst>
                                      </p:cBhvr>
                                      <p:rCtr x="675" y="0"/>
                                    </p:animMotion>
                                  </p:childTnLst>
                                </p:cTn>
                              </p:par>
                              <p:par>
                                <p:cTn id="7" presetID="63" presetClass="path" presetSubtype="0" repeatCount="indefinite" accel="50000" decel="50000" autoRev="1" fill="hold" grpId="0" nodeType="withEffect">
                                  <p:stCondLst>
                                    <p:cond delay="0"/>
                                  </p:stCondLst>
                                  <p:childTnLst>
                                    <p:animMotion origin="layout" path="M -0.4533 -2.12766E-7 L 0.80208 -2.12766E-7 " pathEditMode="relative" rAng="0" ptsTypes="AA">
                                      <p:cBhvr>
                                        <p:cTn id="8" dur="4200" fill="hold"/>
                                        <p:tgtEl>
                                          <p:spTgt spid="8"/>
                                        </p:tgtEl>
                                        <p:attrNameLst>
                                          <p:attrName>ppt_x</p:attrName>
                                          <p:attrName>ppt_y</p:attrName>
                                        </p:attrNameLst>
                                      </p:cBhvr>
                                      <p:rCtr x="628" y="0"/>
                                    </p:animMotion>
                                  </p:childTnLst>
                                </p:cTn>
                              </p:par>
                              <p:par>
                                <p:cTn id="9" presetID="63" presetClass="path" presetSubtype="0" repeatCount="indefinite" accel="50000" decel="50000" autoRev="1" fill="hold" grpId="0" nodeType="withEffect">
                                  <p:stCondLst>
                                    <p:cond delay="0"/>
                                  </p:stCondLst>
                                  <p:childTnLst>
                                    <p:animMotion origin="layout" path="M -0.91962 -4.07407E-6 L 0.7967 -4.07407E-6 " pathEditMode="relative" rAng="0" ptsTypes="AA">
                                      <p:cBhvr>
                                        <p:cTn id="10" dur="3550" fill="hold"/>
                                        <p:tgtEl>
                                          <p:spTgt spid="9"/>
                                        </p:tgtEl>
                                        <p:attrNameLst>
                                          <p:attrName>ppt_x</p:attrName>
                                          <p:attrName>ppt_y</p:attrName>
                                        </p:attrNameLst>
                                      </p:cBhvr>
                                      <p:rCtr x="8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n w="18415" cmpd="sng">
                  <a:solidFill>
                    <a:srgbClr val="FFFFFF"/>
                  </a:solidFill>
                  <a:prstDash val="solid"/>
                </a:ln>
                <a:solidFill>
                  <a:schemeClr val="accent4"/>
                </a:solidFill>
              </a:rPr>
              <a:t>Why TLS</a:t>
            </a:r>
            <a:r>
              <a:rPr lang="en-US" sz="3600" b="1" baseline="30000" dirty="0" smtClean="0">
                <a:ln w="18415" cmpd="sng">
                  <a:solidFill>
                    <a:srgbClr val="FFFFFF"/>
                  </a:solidFill>
                  <a:prstDash val="solid"/>
                </a:ln>
                <a:solidFill>
                  <a:schemeClr val="accent4"/>
                </a:solidFill>
              </a:rPr>
              <a:t>®</a:t>
            </a:r>
            <a:r>
              <a:rPr lang="en-US" sz="4000" b="1" dirty="0" smtClean="0">
                <a:ln w="18415" cmpd="sng">
                  <a:solidFill>
                    <a:srgbClr val="FFFFFF"/>
                  </a:solidFill>
                  <a:prstDash val="solid"/>
                </a:ln>
                <a:solidFill>
                  <a:schemeClr val="accent4"/>
                </a:solidFill>
              </a:rPr>
              <a:t> Weight Management Solution?</a:t>
            </a:r>
            <a:endParaRPr lang="en-US" sz="4000" b="1" dirty="0">
              <a:ln w="18415" cmpd="sng">
                <a:solidFill>
                  <a:srgbClr val="FFFFFF"/>
                </a:solidFill>
                <a:prstDash val="solid"/>
              </a:ln>
              <a:solidFill>
                <a:schemeClr val="accent4"/>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4"/>
                </a:solidFill>
              </a:rPr>
              <a:t>Teaches HOW to eat; not WHAT to eat</a:t>
            </a:r>
          </a:p>
          <a:p>
            <a:r>
              <a:rPr lang="en-US" dirty="0" smtClean="0">
                <a:solidFill>
                  <a:schemeClr val="accent4"/>
                </a:solidFill>
              </a:rPr>
              <a:t>TLS is designed around the person’s goals &amp; commitment level</a:t>
            </a:r>
          </a:p>
          <a:p>
            <a:r>
              <a:rPr lang="en-US" dirty="0" smtClean="0">
                <a:solidFill>
                  <a:schemeClr val="accent4"/>
                </a:solidFill>
              </a:rPr>
              <a:t>Not just a weight management program; but a health program</a:t>
            </a:r>
          </a:p>
          <a:p>
            <a:r>
              <a:rPr lang="en-US" dirty="0" smtClean="0">
                <a:solidFill>
                  <a:schemeClr val="accent4"/>
                </a:solidFill>
              </a:rPr>
              <a:t>Rebalances &amp; improves metabolism with science-based supplementation</a:t>
            </a:r>
          </a:p>
          <a:p>
            <a:r>
              <a:rPr lang="en-US" dirty="0" smtClean="0">
                <a:solidFill>
                  <a:schemeClr val="accent4"/>
                </a:solidFill>
              </a:rPr>
              <a:t>Focuses on FAT LOSS; not water or muscle loss</a:t>
            </a:r>
          </a:p>
          <a:p>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
        <p:nvSpPr>
          <p:cNvPr id="4" name="Moon 3"/>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228600" y="4901293"/>
            <a:ext cx="9601200" cy="185057"/>
            <a:chOff x="-228600" y="3529693"/>
            <a:chExt cx="9601200" cy="794657"/>
          </a:xfrm>
        </p:grpSpPr>
        <p:sp>
          <p:nvSpPr>
            <p:cNvPr id="6" name="Rectangle 5"/>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35457268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05979"/>
            <a:ext cx="5257798" cy="857250"/>
          </a:xfrm>
        </p:spPr>
        <p:txBody>
          <a:bodyPr>
            <a:normAutofit/>
          </a:bodyPr>
          <a:lstStyle/>
          <a:p>
            <a:r>
              <a:rPr lang="en-US" b="1" dirty="0" smtClean="0">
                <a:ln w="18415" cmpd="sng">
                  <a:solidFill>
                    <a:srgbClr val="FFFFFF"/>
                  </a:solidFill>
                  <a:prstDash val="solid"/>
                </a:ln>
                <a:solidFill>
                  <a:schemeClr val="accent4"/>
                </a:solidFill>
              </a:rPr>
              <a:t>Why Low </a:t>
            </a:r>
            <a:r>
              <a:rPr lang="en-US" b="1" dirty="0" err="1" smtClean="0">
                <a:ln w="18415" cmpd="sng">
                  <a:solidFill>
                    <a:srgbClr val="FFFFFF"/>
                  </a:solidFill>
                  <a:prstDash val="solid"/>
                </a:ln>
                <a:solidFill>
                  <a:schemeClr val="accent4"/>
                </a:solidFill>
              </a:rPr>
              <a:t>Glycaemic</a:t>
            </a:r>
            <a:r>
              <a:rPr lang="en-US" b="1" dirty="0" smtClean="0">
                <a:ln w="18415" cmpd="sng">
                  <a:solidFill>
                    <a:srgbClr val="FFFFFF"/>
                  </a:solidFill>
                  <a:prstDash val="solid"/>
                </a:ln>
                <a:solidFill>
                  <a:schemeClr val="accent4"/>
                </a:solidFill>
              </a:rPr>
              <a:t>?</a:t>
            </a:r>
            <a:endParaRPr lang="en-US" b="1" dirty="0">
              <a:ln w="18415" cmpd="sng">
                <a:solidFill>
                  <a:srgbClr val="FFFFFF"/>
                </a:solidFill>
                <a:prstDash val="solid"/>
              </a:ln>
              <a:solidFill>
                <a:schemeClr val="accent4"/>
              </a:solidFill>
            </a:endParaRPr>
          </a:p>
        </p:txBody>
      </p:sp>
      <p:sp>
        <p:nvSpPr>
          <p:cNvPr id="3" name="Content Placeholder 2"/>
          <p:cNvSpPr>
            <a:spLocks noGrp="1"/>
          </p:cNvSpPr>
          <p:nvPr>
            <p:ph idx="1"/>
          </p:nvPr>
        </p:nvSpPr>
        <p:spPr>
          <a:xfrm>
            <a:off x="457200" y="914400"/>
            <a:ext cx="8229600" cy="3657600"/>
          </a:xfrm>
        </p:spPr>
        <p:txBody>
          <a:bodyPr>
            <a:normAutofit fontScale="70000" lnSpcReduction="20000"/>
          </a:bodyPr>
          <a:lstStyle/>
          <a:p>
            <a:endParaRPr lang="en-US" dirty="0">
              <a:effectLst>
                <a:outerShdw blurRad="38100" dist="38100" dir="2700000" algn="tl">
                  <a:srgbClr val="000000">
                    <a:alpha val="43137"/>
                  </a:srgbClr>
                </a:outerShdw>
              </a:effectLst>
            </a:endParaRPr>
          </a:p>
          <a:p>
            <a:r>
              <a:rPr lang="en-US" dirty="0" smtClean="0">
                <a:solidFill>
                  <a:schemeClr val="accent4"/>
                </a:solidFill>
              </a:rPr>
              <a:t>Low-</a:t>
            </a:r>
            <a:r>
              <a:rPr lang="en-US" dirty="0" err="1" smtClean="0">
                <a:solidFill>
                  <a:schemeClr val="accent4"/>
                </a:solidFill>
              </a:rPr>
              <a:t>glycaemic</a:t>
            </a:r>
            <a:r>
              <a:rPr lang="en-US" dirty="0" smtClean="0">
                <a:solidFill>
                  <a:schemeClr val="accent4"/>
                </a:solidFill>
              </a:rPr>
              <a:t> </a:t>
            </a:r>
            <a:r>
              <a:rPr lang="en-US" dirty="0">
                <a:solidFill>
                  <a:schemeClr val="accent4"/>
                </a:solidFill>
              </a:rPr>
              <a:t>foods like clean proteins, </a:t>
            </a:r>
            <a:r>
              <a:rPr lang="en-US" dirty="0" smtClean="0">
                <a:solidFill>
                  <a:schemeClr val="accent4"/>
                </a:solidFill>
              </a:rPr>
              <a:t>high-fibre </a:t>
            </a:r>
            <a:r>
              <a:rPr lang="en-US" dirty="0">
                <a:solidFill>
                  <a:schemeClr val="accent4"/>
                </a:solidFill>
              </a:rPr>
              <a:t>vegetables, fruits, beans and legumes, and quality fats help keep blood sugar levels stable. </a:t>
            </a:r>
            <a:endParaRPr lang="en-US" dirty="0" smtClean="0">
              <a:solidFill>
                <a:schemeClr val="accent4"/>
              </a:solidFill>
            </a:endParaRPr>
          </a:p>
          <a:p>
            <a:r>
              <a:rPr lang="en-US" dirty="0" smtClean="0">
                <a:solidFill>
                  <a:schemeClr val="accent4"/>
                </a:solidFill>
              </a:rPr>
              <a:t>When </a:t>
            </a:r>
            <a:r>
              <a:rPr lang="en-US" dirty="0">
                <a:solidFill>
                  <a:schemeClr val="accent4"/>
                </a:solidFill>
              </a:rPr>
              <a:t>you have stable blood sugar levels, this will help keep your body balanced and help improve energy, sleep, how you react to stress and, most importantly, will help you burn </a:t>
            </a:r>
            <a:r>
              <a:rPr lang="en-US" dirty="0" smtClean="0">
                <a:solidFill>
                  <a:schemeClr val="accent4"/>
                </a:solidFill>
              </a:rPr>
              <a:t>fat instead </a:t>
            </a:r>
            <a:r>
              <a:rPr lang="en-US" dirty="0">
                <a:solidFill>
                  <a:schemeClr val="accent4"/>
                </a:solidFill>
              </a:rPr>
              <a:t>of store it. </a:t>
            </a:r>
            <a:endParaRPr lang="en-US" dirty="0" smtClean="0">
              <a:solidFill>
                <a:schemeClr val="accent4"/>
              </a:solidFill>
            </a:endParaRPr>
          </a:p>
          <a:p>
            <a:r>
              <a:rPr lang="en-US" dirty="0" smtClean="0">
                <a:solidFill>
                  <a:schemeClr val="accent4"/>
                </a:solidFill>
              </a:rPr>
              <a:t>Low-</a:t>
            </a:r>
            <a:r>
              <a:rPr lang="en-US" dirty="0" err="1" smtClean="0">
                <a:solidFill>
                  <a:schemeClr val="accent4"/>
                </a:solidFill>
              </a:rPr>
              <a:t>glycaemic</a:t>
            </a:r>
            <a:r>
              <a:rPr lang="en-US" dirty="0" smtClean="0">
                <a:solidFill>
                  <a:schemeClr val="accent4"/>
                </a:solidFill>
              </a:rPr>
              <a:t> </a:t>
            </a:r>
            <a:r>
              <a:rPr lang="en-US" dirty="0">
                <a:solidFill>
                  <a:schemeClr val="accent4"/>
                </a:solidFill>
              </a:rPr>
              <a:t>eating has also been shown to be superior for weight loss and weight management, cardiovascular health and more. </a:t>
            </a:r>
          </a:p>
        </p:txBody>
      </p:sp>
      <p:sp>
        <p:nvSpPr>
          <p:cNvPr id="4" name="Moon 3"/>
          <p:cNvSpPr/>
          <p:nvPr/>
        </p:nvSpPr>
        <p:spPr>
          <a:xfrm rot="20684899" flipH="1">
            <a:off x="5831605"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228600" y="4901293"/>
            <a:ext cx="9601200" cy="185057"/>
            <a:chOff x="-228600" y="3529693"/>
            <a:chExt cx="9601200" cy="794657"/>
          </a:xfrm>
        </p:grpSpPr>
        <p:sp>
          <p:nvSpPr>
            <p:cNvPr id="6" name="Rectangle 5"/>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40862274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76613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54" r="2546" b="7661"/>
          <a:stretch/>
        </p:blipFill>
        <p:spPr bwMode="auto">
          <a:xfrm>
            <a:off x="228600" y="666750"/>
            <a:ext cx="4800600" cy="4240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2800" b="1" dirty="0" smtClean="0">
                <a:ln w="18415" cmpd="sng">
                  <a:solidFill>
                    <a:srgbClr val="FFFFFF"/>
                  </a:solidFill>
                  <a:prstDash val="solid"/>
                </a:ln>
                <a:solidFill>
                  <a:schemeClr val="accent4"/>
                </a:solidFill>
              </a:rPr>
              <a:t>Menu Plans: Available on </a:t>
            </a:r>
            <a:r>
              <a:rPr lang="en-US" sz="2800" b="1" dirty="0" err="1" smtClean="0">
                <a:ln w="18415" cmpd="sng">
                  <a:solidFill>
                    <a:srgbClr val="FFFFFF"/>
                  </a:solidFill>
                  <a:prstDash val="solid"/>
                </a:ln>
                <a:solidFill>
                  <a:schemeClr val="accent4"/>
                </a:solidFill>
              </a:rPr>
              <a:t>UnFranchise</a:t>
            </a:r>
            <a:r>
              <a:rPr lang="en-US" sz="2800" b="1" dirty="0" smtClean="0">
                <a:ln w="18415" cmpd="sng">
                  <a:solidFill>
                    <a:srgbClr val="FFFFFF"/>
                  </a:solidFill>
                  <a:prstDash val="solid"/>
                </a:ln>
                <a:solidFill>
                  <a:schemeClr val="accent4"/>
                </a:solidFill>
              </a:rPr>
              <a:t> Downloads and tlsslim.com.au</a:t>
            </a:r>
            <a:endParaRPr lang="en-US" sz="2800" b="1" dirty="0">
              <a:ln w="18415" cmpd="sng">
                <a:solidFill>
                  <a:srgbClr val="FFFFFF"/>
                </a:solidFill>
                <a:prstDash val="solid"/>
              </a:ln>
              <a:solidFill>
                <a:schemeClr val="accent4"/>
              </a:solidFill>
            </a:endParaRPr>
          </a:p>
        </p:txBody>
      </p:sp>
      <p:grpSp>
        <p:nvGrpSpPr>
          <p:cNvPr id="10" name="Group 9"/>
          <p:cNvGrpSpPr/>
          <p:nvPr/>
        </p:nvGrpSpPr>
        <p:grpSpPr>
          <a:xfrm>
            <a:off x="-228600" y="4901293"/>
            <a:ext cx="9601200" cy="185057"/>
            <a:chOff x="-228600" y="3529693"/>
            <a:chExt cx="9601200" cy="794657"/>
          </a:xfrm>
        </p:grpSpPr>
        <p:sp>
          <p:nvSpPr>
            <p:cNvPr id="11" name="Rectangle 10"/>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581150"/>
            <a:ext cx="2343150"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24311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oon 9"/>
          <p:cNvSpPr/>
          <p:nvPr/>
        </p:nvSpPr>
        <p:spPr>
          <a:xfrm rot="20684899" flipH="1">
            <a:off x="5979396" y="-1344274"/>
            <a:ext cx="2133600" cy="4648200"/>
          </a:xfrm>
          <a:prstGeom prst="moon">
            <a:avLst/>
          </a:prstGeom>
          <a:solidFill>
            <a:schemeClr val="accent2">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8600"/>
            <a:ext cx="8229600" cy="857250"/>
          </a:xfrm>
        </p:spPr>
        <p:txBody>
          <a:bodyPr/>
          <a:lstStyle/>
          <a:p>
            <a:r>
              <a:rPr lang="en-US" dirty="0" smtClean="0">
                <a:ln w="18415" cmpd="sng">
                  <a:solidFill>
                    <a:srgbClr val="FFFFFF"/>
                  </a:solidFill>
                  <a:prstDash val="solid"/>
                </a:ln>
                <a:solidFill>
                  <a:schemeClr val="accent4"/>
                </a:solidFill>
              </a:rPr>
              <a:t>What to expect with TLS?</a:t>
            </a:r>
            <a:endParaRPr lang="en-US" dirty="0">
              <a:ln w="18415" cmpd="sng">
                <a:solidFill>
                  <a:srgbClr val="FFFFFF"/>
                </a:solidFill>
                <a:prstDash val="solid"/>
              </a:ln>
              <a:solidFill>
                <a:schemeClr val="accent4"/>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123950"/>
            <a:ext cx="7328921" cy="3531394"/>
          </a:xfrm>
          <a:effectLst>
            <a:reflection blurRad="6350" stA="52000" endA="300" endPos="35000" dir="5400000" sy="-100000" algn="bl" rotWithShape="0"/>
          </a:effectLst>
        </p:spPr>
      </p:pic>
      <p:grpSp>
        <p:nvGrpSpPr>
          <p:cNvPr id="5" name="Group 4"/>
          <p:cNvGrpSpPr/>
          <p:nvPr/>
        </p:nvGrpSpPr>
        <p:grpSpPr>
          <a:xfrm>
            <a:off x="-228600" y="4901293"/>
            <a:ext cx="9601200" cy="185057"/>
            <a:chOff x="-228600" y="3529693"/>
            <a:chExt cx="9601200" cy="794657"/>
          </a:xfrm>
        </p:grpSpPr>
        <p:sp>
          <p:nvSpPr>
            <p:cNvPr id="6" name="Rectangle 5"/>
            <p:cNvSpPr/>
            <p:nvPr/>
          </p:nvSpPr>
          <p:spPr>
            <a:xfrm>
              <a:off x="-228600" y="3529693"/>
              <a:ext cx="9601200" cy="783771"/>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0" y="3540579"/>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2536372" y="3540579"/>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3167742" y="3540579"/>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20892117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ewUBP_Template20120514_Final">
  <a:themeElements>
    <a:clrScheme name="UBP Colors">
      <a:dk1>
        <a:srgbClr val="DDDEDD"/>
      </a:dk1>
      <a:lt1>
        <a:srgbClr val="FFFFFF"/>
      </a:lt1>
      <a:dk2>
        <a:srgbClr val="1F497D"/>
      </a:dk2>
      <a:lt2>
        <a:srgbClr val="EEECE1"/>
      </a:lt2>
      <a:accent1>
        <a:srgbClr val="BC3521"/>
      </a:accent1>
      <a:accent2>
        <a:srgbClr val="7AAE31"/>
      </a:accent2>
      <a:accent3>
        <a:srgbClr val="008FAB"/>
      </a:accent3>
      <a:accent4>
        <a:srgbClr val="00203F"/>
      </a:accent4>
      <a:accent5>
        <a:srgbClr val="1C8EA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3600" b="1" dirty="0" smtClean="0">
            <a:solidFill>
              <a:srgbClr val="139FC9"/>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1641</Words>
  <Application>Microsoft Macintosh PowerPoint</Application>
  <PresentationFormat>On-screen Show (16:9)</PresentationFormat>
  <Paragraphs>219</Paragraphs>
  <Slides>48</Slides>
  <Notes>15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NewUBP_Template20120514_Final</vt:lpstr>
      <vt:lpstr>PowerPoint Presentation</vt:lpstr>
      <vt:lpstr>TLS Weight Management Solution</vt:lpstr>
      <vt:lpstr>The TLS 4 Components</vt:lpstr>
      <vt:lpstr>What is TLS® Weight Management Solution?</vt:lpstr>
      <vt:lpstr>Why TLS® Weight Management Solution?</vt:lpstr>
      <vt:lpstr>Why Low Glycaemic?</vt:lpstr>
      <vt:lpstr>PowerPoint Presentation</vt:lpstr>
      <vt:lpstr>Menu Plans: Available on UnFranchise Downloads and tlsslim.com.au</vt:lpstr>
      <vt:lpstr>What to expect with TLS?</vt:lpstr>
      <vt:lpstr>Introducing</vt:lpstr>
      <vt:lpstr>TLS Nutrition Shakes</vt:lpstr>
      <vt:lpstr>Primary Benefits</vt:lpstr>
      <vt:lpstr>Primary Benefits</vt:lpstr>
      <vt:lpstr>Key Ingredients</vt:lpstr>
      <vt:lpstr>TLS Nutrition Shake Label</vt:lpstr>
      <vt:lpstr>PowerPoint Presentation</vt:lpstr>
      <vt:lpstr>TLS Sales Systems</vt:lpstr>
      <vt:lpstr>Sharing TLS is easy!</vt:lpstr>
      <vt:lpstr>PowerPoint Presentation</vt:lpstr>
      <vt:lpstr>STEP</vt:lpstr>
      <vt:lpstr>Our TLS Video Library</vt:lpstr>
      <vt:lpstr>STEP</vt:lpstr>
      <vt:lpstr>STEP</vt:lpstr>
      <vt:lpstr>STEP</vt:lpstr>
      <vt:lpstr>Note...</vt:lpstr>
      <vt:lpstr>The New TLS Coaching Support Program!</vt:lpstr>
      <vt:lpstr>STEP</vt:lpstr>
      <vt:lpstr>STEP</vt:lpstr>
      <vt:lpstr>STEP</vt:lpstr>
      <vt:lpstr>Always have TLS Product on Hand</vt:lpstr>
      <vt:lpstr>PowerPoint Presentation</vt:lpstr>
      <vt:lpstr>STEP</vt:lpstr>
      <vt:lpstr>Our TLS Video Library</vt:lpstr>
      <vt:lpstr>STEP</vt:lpstr>
      <vt:lpstr>STEP</vt:lpstr>
      <vt:lpstr>STEP</vt:lpstr>
      <vt:lpstr>PowerPoint Presentation</vt:lpstr>
      <vt:lpstr>STEP</vt:lpstr>
      <vt:lpstr>STEP</vt:lpstr>
      <vt:lpstr>STEP</vt:lpstr>
      <vt:lpstr>PowerPoint Presentation</vt:lpstr>
      <vt:lpstr>STEP</vt:lpstr>
      <vt:lpstr>Our TLS Video Library</vt:lpstr>
      <vt:lpstr>STEP</vt:lpstr>
      <vt:lpstr>TLS Nutrition Shakes</vt:lpstr>
      <vt:lpstr>TLS Guide and Journal</vt:lpstr>
      <vt:lpstr>AUS TLS Business Building Challenge March 23, 2015 – June 23, 2015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Lucado</dc:creator>
  <cp:lastModifiedBy>susan pasqual</cp:lastModifiedBy>
  <cp:revision>75</cp:revision>
  <dcterms:created xsi:type="dcterms:W3CDTF">2015-03-12T15:04:59Z</dcterms:created>
  <dcterms:modified xsi:type="dcterms:W3CDTF">2015-07-24T17:39:14Z</dcterms:modified>
</cp:coreProperties>
</file>